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5" r:id="rId2"/>
    <p:sldId id="326" r:id="rId3"/>
    <p:sldId id="318" r:id="rId4"/>
    <p:sldId id="320" r:id="rId5"/>
    <p:sldId id="305" r:id="rId6"/>
    <p:sldId id="324" r:id="rId7"/>
    <p:sldId id="303" r:id="rId8"/>
    <p:sldId id="319" r:id="rId9"/>
    <p:sldId id="321" r:id="rId10"/>
    <p:sldId id="322" r:id="rId11"/>
    <p:sldId id="306" r:id="rId12"/>
    <p:sldId id="323" r:id="rId13"/>
    <p:sldId id="307" r:id="rId14"/>
    <p:sldId id="308" r:id="rId15"/>
    <p:sldId id="310" r:id="rId16"/>
    <p:sldId id="311" r:id="rId17"/>
    <p:sldId id="312" r:id="rId18"/>
    <p:sldId id="313" r:id="rId19"/>
    <p:sldId id="315" r:id="rId20"/>
    <p:sldId id="327" r:id="rId21"/>
    <p:sldId id="328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E8E"/>
    <a:srgbClr val="F26822"/>
    <a:srgbClr val="5A5B5C"/>
    <a:srgbClr val="897865"/>
    <a:srgbClr val="6A6C69"/>
    <a:srgbClr val="E98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3769" autoAdjust="0"/>
  </p:normalViewPr>
  <p:slideViewPr>
    <p:cSldViewPr snapToGrid="0" snapToObjects="1">
      <p:cViewPr varScale="1">
        <p:scale>
          <a:sx n="60" d="100"/>
          <a:sy n="60" d="100"/>
        </p:scale>
        <p:origin x="7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49EE7-DB51-4793-A177-745E682F59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6A047-BA4D-4535-A3EA-C5BCC336DA4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Deputy Commissioner</a:t>
          </a:r>
        </a:p>
        <a:p>
          <a:r>
            <a:rPr lang="en-US" sz="900" dirty="0">
              <a:solidFill>
                <a:schemeClr val="tx1"/>
              </a:solidFill>
            </a:rPr>
            <a:t>SPD</a:t>
          </a:r>
        </a:p>
        <a:p>
          <a:r>
            <a:rPr lang="en-US" sz="900" dirty="0">
              <a:solidFill>
                <a:schemeClr val="tx1"/>
              </a:solidFill>
            </a:rPr>
            <a:t>Lisa Eason</a:t>
          </a:r>
        </a:p>
      </dgm:t>
    </dgm:pt>
    <dgm:pt modelId="{56CFF7D9-DF17-4DC6-89B2-0C782F136D97}" type="parTrans" cxnId="{998B57D3-936C-4801-96A3-AA82576EE201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D04CD78-E7E3-45D5-A0C7-3BAE9C672E0E}" type="sibTrans" cxnId="{998B57D3-936C-4801-96A3-AA82576EE201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C94EA058-E35E-437C-9200-D0669D835658}" type="asst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Administrative Assistant </a:t>
          </a:r>
          <a:br>
            <a:rPr lang="en-US" sz="900" dirty="0">
              <a:solidFill>
                <a:schemeClr val="tx1"/>
              </a:solidFill>
            </a:rPr>
          </a:br>
          <a:r>
            <a:rPr lang="en-US" sz="900" dirty="0">
              <a:solidFill>
                <a:schemeClr val="tx1"/>
              </a:solidFill>
            </a:rPr>
            <a:t>Lorna Sippo</a:t>
          </a:r>
        </a:p>
      </dgm:t>
    </dgm:pt>
    <dgm:pt modelId="{AA40117B-B7D4-4152-8E55-73AE4E7BD88E}" type="parTrans" cxnId="{ED2AEDDA-B708-4F40-B9B9-7CF77747363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32EC588E-3400-45FA-AB7D-B96D222353B2}" type="sibTrans" cxnId="{ED2AEDDA-B708-4F40-B9B9-7CF77747363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5BD4EE92-9464-4407-9DA1-9259CDFC483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Deputy State Purchasing Officer</a:t>
          </a:r>
        </a:p>
        <a:p>
          <a:r>
            <a:rPr lang="en-US" sz="900" dirty="0">
              <a:solidFill>
                <a:schemeClr val="tx1"/>
              </a:solidFill>
            </a:rPr>
            <a:t>Jan Pytelewski</a:t>
          </a:r>
        </a:p>
      </dgm:t>
    </dgm:pt>
    <dgm:pt modelId="{12D83FE6-08A8-424A-8FCC-43C0E9CE2BB4}" type="parTrans" cxnId="{01F242AD-76A1-41BB-A4F6-EB5B255EB09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D0994375-20D0-4F94-AE33-F05E40710DE9}" type="sibTrans" cxnId="{01F242AD-76A1-41BB-A4F6-EB5B255EB09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ACD64B85-42E9-4910-B1B9-C2F8C53261FA}">
      <dgm:prSet phldrT="[Text]" custT="1"/>
      <dgm:spPr>
        <a:solidFill>
          <a:srgbClr val="99FF33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Director of Audits</a:t>
          </a:r>
        </a:p>
        <a:p>
          <a:r>
            <a:rPr lang="en-US" sz="900" dirty="0">
              <a:solidFill>
                <a:schemeClr val="tx1"/>
              </a:solidFill>
            </a:rPr>
            <a:t>Gerald Schaefer</a:t>
          </a:r>
        </a:p>
      </dgm:t>
    </dgm:pt>
    <dgm:pt modelId="{0CBF389D-6C29-4921-A2F9-B5CF1919B10A}" type="parTrans" cxnId="{B19976FC-F9E1-423C-938B-D29CE9D96767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72B33E0B-608B-4E00-BF2F-D477FBAC26F6}" type="sibTrans" cxnId="{B19976FC-F9E1-423C-938B-D29CE9D96767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DDF92938-7880-4B56-BF37-B8A57200CD3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Operations Manager</a:t>
          </a:r>
        </a:p>
        <a:p>
          <a:r>
            <a:rPr lang="en-US" sz="900" dirty="0">
              <a:solidFill>
                <a:schemeClr val="tx1"/>
              </a:solidFill>
            </a:rPr>
            <a:t>Josh Borden</a:t>
          </a:r>
        </a:p>
      </dgm:t>
    </dgm:pt>
    <dgm:pt modelId="{445B814E-2055-4836-94E9-79FA08DB6A11}" type="parTrans" cxnId="{35F2FE51-4650-4791-9566-BB258E0CC8E0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0F5170C0-E0DD-4083-8CE7-C5E8D2B0B0C3}" type="sibTrans" cxnId="{35F2FE51-4650-4791-9566-BB258E0CC8E0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123EB1E4-BBB4-46DF-9C3B-6A2A344B62B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900" dirty="0">
              <a:solidFill>
                <a:schemeClr val="bg1"/>
              </a:solidFill>
            </a:rPr>
            <a:t>Director of Policy and Training</a:t>
          </a:r>
        </a:p>
        <a:p>
          <a:r>
            <a:rPr lang="en-US" sz="900" dirty="0">
              <a:solidFill>
                <a:schemeClr val="bg1"/>
              </a:solidFill>
            </a:rPr>
            <a:t>Mary Scruggs</a:t>
          </a:r>
        </a:p>
      </dgm:t>
    </dgm:pt>
    <dgm:pt modelId="{0FC1DA3A-76F1-447B-84A3-3744354319A8}" type="parTrans" cxnId="{18B645D9-4D74-4492-991B-6CC7A195E004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65CF8A94-5B6F-42F5-9457-5371B9AA51DE}" type="sibTrans" cxnId="{18B645D9-4D74-4492-991B-6CC7A195E004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A168592-F6AD-4166-A122-02F02EBFFDF9}">
      <dgm:prSet custT="1"/>
      <dgm:spPr>
        <a:solidFill>
          <a:srgbClr val="FFFF00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GCM Goods</a:t>
          </a:r>
        </a:p>
        <a:p>
          <a:r>
            <a:rPr lang="en-US" sz="900" dirty="0">
              <a:solidFill>
                <a:schemeClr val="tx1"/>
              </a:solidFill>
            </a:rPr>
            <a:t>Rick Beal</a:t>
          </a:r>
        </a:p>
      </dgm:t>
    </dgm:pt>
    <dgm:pt modelId="{82F274C0-0BF9-4E96-9A1F-F467A52A3BC9}" type="parTrans" cxnId="{C87660E7-8211-44B4-B425-E7CA255ABC2F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C7496D9A-7357-43DE-A30F-A1991EFBC8B4}" type="sibTrans" cxnId="{C87660E7-8211-44B4-B425-E7CA255ABC2F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5A1B7D06-3266-4E0D-8C71-90376FE3ACD1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GCM Services &amp; IT</a:t>
          </a:r>
        </a:p>
        <a:p>
          <a:r>
            <a:rPr lang="en-US" sz="900" dirty="0">
              <a:solidFill>
                <a:schemeClr val="tx1"/>
              </a:solidFill>
            </a:rPr>
            <a:t>Clarence Ingram</a:t>
          </a:r>
        </a:p>
      </dgm:t>
    </dgm:pt>
    <dgm:pt modelId="{EA57FDCB-6D12-4065-9E16-2B40DF578535}" type="parTrans" cxnId="{8D8CB4D0-0825-459C-9500-540CCA3BDAC0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79AEDFF-3C33-4161-91AD-FA57024987C8}" type="sibTrans" cxnId="{8D8CB4D0-0825-459C-9500-540CCA3BDAC0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B20400B2-9517-4143-A815-5750E6913E92}">
      <dgm:prSet custT="1"/>
      <dgm:spPr>
        <a:solidFill>
          <a:srgbClr val="FFCCFF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Agency Sourcing Manager</a:t>
          </a:r>
        </a:p>
        <a:p>
          <a:r>
            <a:rPr lang="en-US" sz="900" dirty="0">
              <a:solidFill>
                <a:schemeClr val="tx1"/>
              </a:solidFill>
            </a:rPr>
            <a:t>Dana Harris</a:t>
          </a:r>
        </a:p>
      </dgm:t>
    </dgm:pt>
    <dgm:pt modelId="{28CA912E-8FC4-4CEC-8774-C6DA458F5ED3}" type="parTrans" cxnId="{29CC98F3-AC66-4550-9ED8-549904EEEAA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171A265-B9FB-4775-883A-451DAF5B73A1}" type="sibTrans" cxnId="{29CC98F3-AC66-4550-9ED8-549904EEEAA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672D1FB3-6F47-4903-A171-6BABD935E0A4}">
      <dgm:prSet custT="1"/>
      <dgm:spPr>
        <a:solidFill>
          <a:srgbClr val="FF99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Management and Marketing</a:t>
          </a:r>
        </a:p>
        <a:p>
          <a:r>
            <a:rPr lang="en-US" sz="900" dirty="0">
              <a:solidFill>
                <a:schemeClr val="tx1"/>
              </a:solidFill>
            </a:rPr>
            <a:t>Carl Hall</a:t>
          </a:r>
        </a:p>
      </dgm:t>
    </dgm:pt>
    <dgm:pt modelId="{362E3D63-2408-4EF3-94B8-A315C03A2B50}" type="parTrans" cxnId="{253E3500-16E0-4A21-85DF-900D3194CD0D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2B772F89-6D69-4614-BAEA-25D44BF40945}" type="sibTrans" cxnId="{253E3500-16E0-4A21-85DF-900D3194CD0D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D2253246-6812-4E56-AA47-63117F7E206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Pricing and Analysis</a:t>
          </a:r>
        </a:p>
        <a:p>
          <a:r>
            <a:rPr lang="en-US" sz="900" dirty="0">
              <a:solidFill>
                <a:schemeClr val="tx1"/>
              </a:solidFill>
            </a:rPr>
            <a:t>Darryl Mitchell</a:t>
          </a:r>
        </a:p>
      </dgm:t>
    </dgm:pt>
    <dgm:pt modelId="{CD2B39C2-53F0-48D6-961B-B107923C9763}" type="parTrans" cxnId="{586C0876-A9D3-4C4F-B268-588B088DBE8F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73EBA4B0-B7D1-4155-AABF-41C15400FFC1}" type="sibTrans" cxnId="{586C0876-A9D3-4C4F-B268-588B088DBE8F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93587AE6-F29F-41FA-A69A-806650847634}">
      <dgm:prSet custT="1"/>
      <dgm:spPr>
        <a:solidFill>
          <a:srgbClr val="FF99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Specialist</a:t>
          </a:r>
        </a:p>
        <a:p>
          <a:r>
            <a:rPr lang="en-US" sz="900" dirty="0">
              <a:solidFill>
                <a:schemeClr val="tx1"/>
              </a:solidFill>
            </a:rPr>
            <a:t>Bennetta Daniels</a:t>
          </a:r>
        </a:p>
      </dgm:t>
    </dgm:pt>
    <dgm:pt modelId="{07DBBAE8-BA61-4B7F-98F4-C2256F2E25C2}" type="parTrans" cxnId="{18435316-34B4-4E08-9845-B594CC5BA023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09CED97D-A68C-470D-80AA-AEB6E908F45E}" type="sibTrans" cxnId="{18435316-34B4-4E08-9845-B594CC5BA023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10E7D14F-CF35-4101-A20E-67D22E2EE41B}">
      <dgm:prSet custT="1"/>
      <dgm:spPr>
        <a:solidFill>
          <a:srgbClr val="FF99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Specialist</a:t>
          </a:r>
        </a:p>
        <a:p>
          <a:r>
            <a:rPr lang="en-US" sz="900" dirty="0">
              <a:solidFill>
                <a:schemeClr val="tx1"/>
              </a:solidFill>
            </a:rPr>
            <a:t>Czarina Woods</a:t>
          </a:r>
        </a:p>
      </dgm:t>
    </dgm:pt>
    <dgm:pt modelId="{8C1570BA-58E2-4AB9-B26D-1D6DB97A1A5F}" type="parTrans" cxnId="{38005C88-2108-4B49-A323-660DB52381B8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C8E6307-49A8-4824-8D74-0F4CF8E17937}" type="sibTrans" cxnId="{38005C88-2108-4B49-A323-660DB52381B8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E4FAB51A-1AD6-432B-AC11-FC1B34F28751}">
      <dgm:prSet custT="1"/>
      <dgm:spPr>
        <a:solidFill>
          <a:srgbClr val="FF99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Specialist</a:t>
          </a:r>
        </a:p>
        <a:p>
          <a:r>
            <a:rPr lang="en-US" sz="900" dirty="0">
              <a:solidFill>
                <a:schemeClr val="tx1"/>
              </a:solidFill>
            </a:rPr>
            <a:t>Marjorie Sims</a:t>
          </a:r>
        </a:p>
      </dgm:t>
    </dgm:pt>
    <dgm:pt modelId="{71CBFA4F-70D7-4801-A847-F5C39C64EE75}" type="parTrans" cxnId="{ED16E648-9F11-493F-8CAA-942058105EFA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002FDB0-84B3-4FD4-B71C-E3F21B0C5202}" type="sibTrans" cxnId="{ED16E648-9F11-493F-8CAA-942058105EFA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2F815A0C-3325-492E-A0BD-3ADB195FF47D}">
      <dgm:prSet custT="1"/>
      <dgm:spPr>
        <a:solidFill>
          <a:srgbClr val="FF99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Contract Specialist</a:t>
          </a:r>
        </a:p>
        <a:p>
          <a:r>
            <a:rPr lang="en-US" sz="900" dirty="0">
              <a:solidFill>
                <a:schemeClr val="tx1"/>
              </a:solidFill>
            </a:rPr>
            <a:t>Eunicia Pop</a:t>
          </a:r>
        </a:p>
      </dgm:t>
    </dgm:pt>
    <dgm:pt modelId="{B99A4F42-30CF-43AB-9118-72646C015F52}" type="parTrans" cxnId="{9D0D02C9-470E-4F49-BDCB-9FDF8EFA9FB8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7A23D733-FD0B-4C98-9043-7E36B8DC06A6}" type="sibTrans" cxnId="{9D0D02C9-470E-4F49-BDCB-9FDF8EFA9FB8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9B3C3FC0-37D7-4517-8659-D9CA6D04A6FC}">
      <dgm:prSet custT="1"/>
      <dgm:spPr>
        <a:solidFill>
          <a:srgbClr val="FFCCFF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Sourcing Manager</a:t>
          </a:r>
        </a:p>
        <a:p>
          <a:r>
            <a:rPr lang="en-US" sz="900" dirty="0">
              <a:solidFill>
                <a:schemeClr val="tx1"/>
              </a:solidFill>
            </a:rPr>
            <a:t>Kim Ford</a:t>
          </a:r>
        </a:p>
      </dgm:t>
    </dgm:pt>
    <dgm:pt modelId="{340774B2-DDAC-4966-8B0C-C629FB1A4629}" type="parTrans" cxnId="{BD1639A3-F9D0-408A-B05A-7FE7ED58784C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FF96B3C3-568D-4CF7-BCAA-189727D89845}" type="sibTrans" cxnId="{BD1639A3-F9D0-408A-B05A-7FE7ED58784C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B130505C-5668-4281-AE84-9655B3D49B69}">
      <dgm:prSet custT="1"/>
      <dgm:spPr>
        <a:solidFill>
          <a:srgbClr val="FFCCFF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Sourcing Manager</a:t>
          </a:r>
        </a:p>
        <a:p>
          <a:r>
            <a:rPr lang="en-US" sz="900" dirty="0">
              <a:solidFill>
                <a:schemeClr val="tx1"/>
              </a:solidFill>
            </a:rPr>
            <a:t>Gary Craft</a:t>
          </a:r>
        </a:p>
      </dgm:t>
    </dgm:pt>
    <dgm:pt modelId="{A57A60AD-5103-415E-867E-45BB09DBD769}" type="parTrans" cxnId="{DC5470D0-EA75-4B8B-BE94-CF35DEE473AA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794B24F-3D87-45C2-B452-225DA08EF8EE}" type="sibTrans" cxnId="{DC5470D0-EA75-4B8B-BE94-CF35DEE473AA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5BD554EF-26E0-45F9-A3ED-A3FA97557E40}">
      <dgm:prSet custT="1"/>
      <dgm:spPr>
        <a:solidFill>
          <a:srgbClr val="FFCCFF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Sourcing Manager</a:t>
          </a:r>
        </a:p>
        <a:p>
          <a:r>
            <a:rPr lang="en-US" sz="900" dirty="0">
              <a:solidFill>
                <a:schemeClr val="tx1"/>
              </a:solidFill>
            </a:rPr>
            <a:t>Carrie Steele</a:t>
          </a:r>
        </a:p>
      </dgm:t>
    </dgm:pt>
    <dgm:pt modelId="{034789BC-784E-4313-AD29-CB5DAB9FE649}" type="parTrans" cxnId="{FF9F2EAB-0719-41DB-8C52-01815AFC8D7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AB7AA30-B105-4F08-BF04-BC2370608E44}" type="sibTrans" cxnId="{FF9F2EAB-0719-41DB-8C52-01815AFC8D7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165C0D00-00F6-47D0-A4A9-4ABB6AB401CF}">
      <dgm:prSet custT="1"/>
      <dgm:spPr>
        <a:solidFill>
          <a:srgbClr val="FFCCFF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Sourcing Manager</a:t>
          </a:r>
        </a:p>
        <a:p>
          <a:r>
            <a:rPr lang="en-US" sz="900" dirty="0">
              <a:solidFill>
                <a:schemeClr val="tx1"/>
              </a:solidFill>
            </a:rPr>
            <a:t>Ira Collymore</a:t>
          </a:r>
        </a:p>
      </dgm:t>
    </dgm:pt>
    <dgm:pt modelId="{53CC3BB9-C525-4190-B9EC-8C3E67A7F36E}" type="parTrans" cxnId="{7D6E9CC8-5EED-4FA2-B897-367F0FB83F76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DED5CD7-DCE8-4DE4-B2C6-75042E39C970}" type="sibTrans" cxnId="{7D6E9CC8-5EED-4FA2-B897-367F0FB83F76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9A29F828-DC09-48E1-9CBB-FC4D2852C2AE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Alicia Pope</a:t>
          </a:r>
        </a:p>
      </dgm:t>
    </dgm:pt>
    <dgm:pt modelId="{94EF80D8-9DD7-47F6-87C3-2F3421D787D9}" type="parTrans" cxnId="{DC497B92-4345-469A-8D02-5827B1B5493D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39278D07-49EC-4E9D-972D-0393E90211A7}" type="sibTrans" cxnId="{DC497B92-4345-469A-8D02-5827B1B5493D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2E9E9E0D-AB49-4EEF-A356-EAFF7A6E0A0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ACM</a:t>
          </a:r>
        </a:p>
        <a:p>
          <a:r>
            <a:rPr lang="en-US" sz="900" dirty="0">
              <a:solidFill>
                <a:schemeClr val="tx1"/>
              </a:solidFill>
            </a:rPr>
            <a:t>Vacant</a:t>
          </a:r>
        </a:p>
      </dgm:t>
    </dgm:pt>
    <dgm:pt modelId="{D661CCE4-1BCC-4F3F-A39C-F9491BBA7FF5}" type="parTrans" cxnId="{08C5F68D-2EAA-4020-A297-6A5F27CB7471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E9A21BB1-BEB5-4BFC-98DF-27ACEA4954BB}" type="sibTrans" cxnId="{08C5F68D-2EAA-4020-A297-6A5F27CB7471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70652F3-CB52-44D8-AD2D-5F5266E12505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 </a:t>
          </a:r>
        </a:p>
        <a:p>
          <a:r>
            <a:rPr lang="en-US" sz="900" dirty="0">
              <a:solidFill>
                <a:schemeClr val="tx1"/>
              </a:solidFill>
            </a:rPr>
            <a:t>Ezeomo Akhirome</a:t>
          </a:r>
        </a:p>
      </dgm:t>
    </dgm:pt>
    <dgm:pt modelId="{9A40426A-9E48-419F-8B73-CEB1FD182CFE}" type="parTrans" cxnId="{D9E28B8B-4995-4BA3-BCE2-BB85E4EE990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130CD5CA-FA27-4938-B1B8-B99A4627C8CD}" type="sibTrans" cxnId="{D9E28B8B-4995-4BA3-BCE2-BB85E4EE990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DDC8D62B-97C2-471F-A507-545A89FBB072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Bernie Joy</a:t>
          </a:r>
        </a:p>
      </dgm:t>
    </dgm:pt>
    <dgm:pt modelId="{2010B697-FB74-445C-AB0E-2AED56F29A98}" type="parTrans" cxnId="{DF1944F3-E459-46F4-BABC-6169580B470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610CD9E-71ED-4024-B0B6-0A0BFBF4C645}" type="sibTrans" cxnId="{DF1944F3-E459-46F4-BABC-6169580B4702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BDE4819E-CA57-42B3-A868-F99F56DFB4C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Data Analyst</a:t>
          </a:r>
        </a:p>
        <a:p>
          <a:r>
            <a:rPr lang="en-US" sz="900" dirty="0">
              <a:solidFill>
                <a:schemeClr val="tx1"/>
              </a:solidFill>
            </a:rPr>
            <a:t>Jalisa Ferguson</a:t>
          </a:r>
        </a:p>
      </dgm:t>
    </dgm:pt>
    <dgm:pt modelId="{1A3DFAFB-44CE-4D12-8ACB-AA7308CE40C4}" type="parTrans" cxnId="{72EE3933-54A9-41A1-83E8-7E750D0BC81B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5021C7F4-F55E-4F57-AD86-15D90982677E}" type="sibTrans" cxnId="{72EE3933-54A9-41A1-83E8-7E750D0BC81B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BCC99D6F-B179-4A5B-AFB3-2271414A926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Data Analyst</a:t>
          </a:r>
        </a:p>
        <a:p>
          <a:r>
            <a:rPr lang="en-US" sz="900" dirty="0">
              <a:solidFill>
                <a:schemeClr val="tx1"/>
              </a:solidFill>
            </a:rPr>
            <a:t>Yolanda Reeder</a:t>
          </a:r>
        </a:p>
      </dgm:t>
    </dgm:pt>
    <dgm:pt modelId="{C224AF6D-29D1-4F94-B2A4-8BF5C0E03D7E}" type="parTrans" cxnId="{DEEDF048-058C-4779-8ADD-65AD92860C2E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4705D057-8D72-4D4D-9F51-2947ABDC7D5E}" type="sibTrans" cxnId="{DEEDF048-058C-4779-8ADD-65AD92860C2E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72896CB4-4FE2-481E-A4D3-E5B286B3279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Data Analyst</a:t>
          </a:r>
        </a:p>
        <a:p>
          <a:r>
            <a:rPr lang="en-US" sz="900" dirty="0">
              <a:solidFill>
                <a:schemeClr val="tx1"/>
              </a:solidFill>
            </a:rPr>
            <a:t>Brandon McKeen</a:t>
          </a:r>
        </a:p>
      </dgm:t>
    </dgm:pt>
    <dgm:pt modelId="{53FBC25E-CC1E-4324-A4EB-A3A37595C56B}" type="parTrans" cxnId="{835451A0-63A4-4EDD-9229-829E9DC1A3D4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CF9FFB2F-E4FE-4ED2-9348-12DD8C7233A4}" type="sibTrans" cxnId="{835451A0-63A4-4EDD-9229-829E9DC1A3D4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E153E461-CDF5-4C4D-BD80-25F0657A62A0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Tetchjan Simpson</a:t>
          </a:r>
        </a:p>
      </dgm:t>
    </dgm:pt>
    <dgm:pt modelId="{7D52C04A-8258-499C-BA8C-594B28CED105}" type="parTrans" cxnId="{E3DA7901-3825-4D05-80ED-49BEF5FF41F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A68A9242-6191-4FE8-848C-D3D70C8F6FDC}" type="sibTrans" cxnId="{E3DA7901-3825-4D05-80ED-49BEF5FF41F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CD701349-8533-47CB-BCE4-1AE22CDA7C78}">
      <dgm:prSet custT="1"/>
      <dgm:spPr>
        <a:solidFill>
          <a:srgbClr val="FFFF00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Carol Kennedy-Sims</a:t>
          </a:r>
        </a:p>
      </dgm:t>
    </dgm:pt>
    <dgm:pt modelId="{CAC58F89-F02A-4A54-B6B0-D7DF7FCE4A16}" type="parTrans" cxnId="{60AB9249-0543-4A91-9BF6-D4054927FA6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ED6DAB0B-5394-4602-A254-8221B435746D}" type="sibTrans" cxnId="{60AB9249-0543-4A91-9BF6-D4054927FA65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05FB7AB0-035B-4C4F-B209-B5EF695A251E}">
      <dgm:prSet custT="1"/>
      <dgm:spPr>
        <a:solidFill>
          <a:srgbClr val="FFFF00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Mario Morales</a:t>
          </a:r>
        </a:p>
      </dgm:t>
    </dgm:pt>
    <dgm:pt modelId="{4429A9BF-8A42-41D7-8DD6-01CC49A552CC}" type="parTrans" cxnId="{BA862B76-3841-4D12-AED2-16F8A0B2E6A3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1E6C674B-70C3-48B6-8BE0-49955D299642}" type="sibTrans" cxnId="{BA862B76-3841-4D12-AED2-16F8A0B2E6A3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2E6FDC7E-1051-409E-B749-D023D52B55E0}">
      <dgm:prSet custT="1"/>
      <dgm:spPr>
        <a:solidFill>
          <a:srgbClr val="FFFF00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Billy Gilbert</a:t>
          </a:r>
        </a:p>
      </dgm:t>
    </dgm:pt>
    <dgm:pt modelId="{33C3CBCD-91AF-4C15-9832-623E240355FF}" type="parTrans" cxnId="{37F540BE-493F-4016-B308-F589727602A9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7C17B4BB-2F0D-4CDE-8842-DC85A2427CF4}" type="sibTrans" cxnId="{37F540BE-493F-4016-B308-F589727602A9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C021EA59-5D05-4CC9-846C-623C1E3FA663}">
      <dgm:prSet custT="1"/>
      <dgm:spPr>
        <a:solidFill>
          <a:srgbClr val="FFFF00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Matt Taylor</a:t>
          </a:r>
        </a:p>
      </dgm:t>
    </dgm:pt>
    <dgm:pt modelId="{E7F73B13-3223-4E4B-AED3-1A989A6351A1}" type="parTrans" cxnId="{22FFC911-B8D4-4047-92E3-459FBEBA7AFC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BEA15E8F-C84C-49F8-A296-B98A2B9F5879}" type="sibTrans" cxnId="{22FFC911-B8D4-4047-92E3-459FBEBA7AFC}">
      <dgm:prSet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6A0C4772-0152-45CB-95B4-F5CD4700E802}">
      <dgm:prSet custT="1"/>
      <dgm:spPr>
        <a:solidFill>
          <a:srgbClr val="CCFF99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CM</a:t>
          </a:r>
        </a:p>
        <a:p>
          <a:r>
            <a:rPr lang="en-US" sz="900" dirty="0">
              <a:solidFill>
                <a:schemeClr val="tx1"/>
              </a:solidFill>
            </a:rPr>
            <a:t>Beverly Denson</a:t>
          </a:r>
        </a:p>
      </dgm:t>
    </dgm:pt>
    <dgm:pt modelId="{E8277032-2F84-49DF-9960-53768F8C35A4}" type="parTrans" cxnId="{4BE670F7-7506-46E5-B1C7-D494D8AFC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A47D00-FADD-453B-A02D-5BA574DDB686}" type="sibTrans" cxnId="{4BE670F7-7506-46E5-B1C7-D494D8AFC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57E77-F09F-416E-8B41-3BE107BE53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2 - Contract Specialists Vacant</a:t>
          </a:r>
        </a:p>
      </dgm:t>
    </dgm:pt>
    <dgm:pt modelId="{BA72B738-D4DE-4327-A176-E7C254854F12}" type="parTrans" cxnId="{E26A7C94-3469-4BC7-A5AB-81F539CBE5CA}">
      <dgm:prSet/>
      <dgm:spPr/>
      <dgm:t>
        <a:bodyPr/>
        <a:lstStyle/>
        <a:p>
          <a:endParaRPr lang="en-US"/>
        </a:p>
      </dgm:t>
    </dgm:pt>
    <dgm:pt modelId="{66CFD123-F967-4CC9-B27B-83919544606F}" type="sibTrans" cxnId="{E26A7C94-3469-4BC7-A5AB-81F539CBE5CA}">
      <dgm:prSet/>
      <dgm:spPr/>
      <dgm:t>
        <a:bodyPr/>
        <a:lstStyle/>
        <a:p>
          <a:endParaRPr lang="en-US"/>
        </a:p>
      </dgm:t>
    </dgm:pt>
    <dgm:pt modelId="{C006B14A-9417-4A6A-90F2-D1D67733B071}" type="pres">
      <dgm:prSet presAssocID="{3F149EE7-DB51-4793-A177-745E682F59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ADE099-BD95-4631-ADB4-800E943728C3}" type="pres">
      <dgm:prSet presAssocID="{2606A047-BA4D-4535-A3EA-C5BCC336DA4B}" presName="hierRoot1" presStyleCnt="0">
        <dgm:presLayoutVars>
          <dgm:hierBranch val="init"/>
        </dgm:presLayoutVars>
      </dgm:prSet>
      <dgm:spPr/>
    </dgm:pt>
    <dgm:pt modelId="{5B936962-3BB6-4347-AD31-B1AD7199DE18}" type="pres">
      <dgm:prSet presAssocID="{2606A047-BA4D-4535-A3EA-C5BCC336DA4B}" presName="rootComposite1" presStyleCnt="0"/>
      <dgm:spPr/>
    </dgm:pt>
    <dgm:pt modelId="{3D3EE983-B4E1-42A9-9775-3423690E917B}" type="pres">
      <dgm:prSet presAssocID="{2606A047-BA4D-4535-A3EA-C5BCC336DA4B}" presName="rootText1" presStyleLbl="node0" presStyleIdx="0" presStyleCnt="1" custScaleX="184476" custScaleY="140706" custLinFactX="-50470" custLinFactNeighborX="-100000" custLinFactNeighborY="-25304">
        <dgm:presLayoutVars>
          <dgm:chPref val="3"/>
        </dgm:presLayoutVars>
      </dgm:prSet>
      <dgm:spPr/>
    </dgm:pt>
    <dgm:pt modelId="{90C6147A-2780-476F-9A8F-EBB56D977948}" type="pres">
      <dgm:prSet presAssocID="{2606A047-BA4D-4535-A3EA-C5BCC336DA4B}" presName="rootConnector1" presStyleLbl="node1" presStyleIdx="0" presStyleCnt="0"/>
      <dgm:spPr/>
    </dgm:pt>
    <dgm:pt modelId="{14012329-230C-4B9C-968E-A0D9824B9877}" type="pres">
      <dgm:prSet presAssocID="{2606A047-BA4D-4535-A3EA-C5BCC336DA4B}" presName="hierChild2" presStyleCnt="0"/>
      <dgm:spPr/>
    </dgm:pt>
    <dgm:pt modelId="{CE2CE1F4-0E04-408A-92F6-30992968422F}" type="pres">
      <dgm:prSet presAssocID="{12D83FE6-08A8-424A-8FCC-43C0E9CE2BB4}" presName="Name37" presStyleLbl="parChTrans1D2" presStyleIdx="0" presStyleCnt="5"/>
      <dgm:spPr/>
    </dgm:pt>
    <dgm:pt modelId="{9DC2ED5B-7123-41CD-ABBC-AE824B2DE972}" type="pres">
      <dgm:prSet presAssocID="{5BD4EE92-9464-4407-9DA1-9259CDFC483B}" presName="hierRoot2" presStyleCnt="0">
        <dgm:presLayoutVars>
          <dgm:hierBranch/>
        </dgm:presLayoutVars>
      </dgm:prSet>
      <dgm:spPr/>
    </dgm:pt>
    <dgm:pt modelId="{B40E63C5-63B0-4777-A02F-93C7CA98F63D}" type="pres">
      <dgm:prSet presAssocID="{5BD4EE92-9464-4407-9DA1-9259CDFC483B}" presName="rootComposite" presStyleCnt="0"/>
      <dgm:spPr/>
    </dgm:pt>
    <dgm:pt modelId="{2616610B-1665-414E-B759-3EA19406C76C}" type="pres">
      <dgm:prSet presAssocID="{5BD4EE92-9464-4407-9DA1-9259CDFC483B}" presName="rootText" presStyleLbl="node2" presStyleIdx="0" presStyleCnt="4" custScaleX="105004" custScaleY="117421" custLinFactNeighborX="-79099" custLinFactNeighborY="-32240">
        <dgm:presLayoutVars>
          <dgm:chPref val="3"/>
        </dgm:presLayoutVars>
      </dgm:prSet>
      <dgm:spPr/>
    </dgm:pt>
    <dgm:pt modelId="{54403EE9-F7A6-46FC-AAC7-F6E57C375E65}" type="pres">
      <dgm:prSet presAssocID="{5BD4EE92-9464-4407-9DA1-9259CDFC483B}" presName="rootConnector" presStyleLbl="node2" presStyleIdx="0" presStyleCnt="4"/>
      <dgm:spPr/>
    </dgm:pt>
    <dgm:pt modelId="{FFD1E843-025E-4204-84DD-31471F6E6951}" type="pres">
      <dgm:prSet presAssocID="{5BD4EE92-9464-4407-9DA1-9259CDFC483B}" presName="hierChild4" presStyleCnt="0"/>
      <dgm:spPr/>
    </dgm:pt>
    <dgm:pt modelId="{A93F8720-EA29-491D-A0F4-660161EE25A9}" type="pres">
      <dgm:prSet presAssocID="{82F274C0-0BF9-4E96-9A1F-F467A52A3BC9}" presName="Name35" presStyleLbl="parChTrans1D3" presStyleIdx="0" presStyleCnt="5"/>
      <dgm:spPr/>
    </dgm:pt>
    <dgm:pt modelId="{B689B00D-D710-46C1-917E-923819A0A95A}" type="pres">
      <dgm:prSet presAssocID="{8A168592-F6AD-4166-A122-02F02EBFFDF9}" presName="hierRoot2" presStyleCnt="0">
        <dgm:presLayoutVars>
          <dgm:hierBranch val="init"/>
        </dgm:presLayoutVars>
      </dgm:prSet>
      <dgm:spPr/>
    </dgm:pt>
    <dgm:pt modelId="{91A8484E-319F-45AA-A132-A68109A1CEF4}" type="pres">
      <dgm:prSet presAssocID="{8A168592-F6AD-4166-A122-02F02EBFFDF9}" presName="rootComposite" presStyleCnt="0"/>
      <dgm:spPr/>
    </dgm:pt>
    <dgm:pt modelId="{09A074B8-B70C-4877-8427-41BE0D8D1412}" type="pres">
      <dgm:prSet presAssocID="{8A168592-F6AD-4166-A122-02F02EBFFDF9}" presName="rootText" presStyleLbl="node3" presStyleIdx="0" presStyleCnt="5" custLinFactNeighborX="18919" custLinFactNeighborY="-39890">
        <dgm:presLayoutVars>
          <dgm:chPref val="3"/>
        </dgm:presLayoutVars>
      </dgm:prSet>
      <dgm:spPr/>
    </dgm:pt>
    <dgm:pt modelId="{3C52F6AF-ED08-4CC1-8DDA-80076B04F679}" type="pres">
      <dgm:prSet presAssocID="{8A168592-F6AD-4166-A122-02F02EBFFDF9}" presName="rootConnector" presStyleLbl="node3" presStyleIdx="0" presStyleCnt="5"/>
      <dgm:spPr/>
    </dgm:pt>
    <dgm:pt modelId="{1186921A-40C6-4DEC-8BCF-5037FA95E601}" type="pres">
      <dgm:prSet presAssocID="{8A168592-F6AD-4166-A122-02F02EBFFDF9}" presName="hierChild4" presStyleCnt="0"/>
      <dgm:spPr/>
    </dgm:pt>
    <dgm:pt modelId="{EAFEFD67-CC91-44B9-A85D-6DE4AE3DBB6F}" type="pres">
      <dgm:prSet presAssocID="{CAC58F89-F02A-4A54-B6B0-D7DF7FCE4A16}" presName="Name37" presStyleLbl="parChTrans1D4" presStyleIdx="0" presStyleCnt="22"/>
      <dgm:spPr/>
    </dgm:pt>
    <dgm:pt modelId="{64D2E345-A4C1-4256-A37F-E2F006A9CCC6}" type="pres">
      <dgm:prSet presAssocID="{CD701349-8533-47CB-BCE4-1AE22CDA7C78}" presName="hierRoot2" presStyleCnt="0">
        <dgm:presLayoutVars>
          <dgm:hierBranch val="init"/>
        </dgm:presLayoutVars>
      </dgm:prSet>
      <dgm:spPr/>
    </dgm:pt>
    <dgm:pt modelId="{DF5B714E-A656-4267-AE5D-9DA381650C0D}" type="pres">
      <dgm:prSet presAssocID="{CD701349-8533-47CB-BCE4-1AE22CDA7C78}" presName="rootComposite" presStyleCnt="0"/>
      <dgm:spPr/>
    </dgm:pt>
    <dgm:pt modelId="{53889F0F-D647-45C9-AEAC-32073EAB24C0}" type="pres">
      <dgm:prSet presAssocID="{CD701349-8533-47CB-BCE4-1AE22CDA7C78}" presName="rootText" presStyleLbl="node4" presStyleIdx="0" presStyleCnt="22" custLinFactNeighborX="14564" custLinFactNeighborY="-55754">
        <dgm:presLayoutVars>
          <dgm:chPref val="3"/>
        </dgm:presLayoutVars>
      </dgm:prSet>
      <dgm:spPr/>
    </dgm:pt>
    <dgm:pt modelId="{59544765-5483-4238-8720-D43FF087B92D}" type="pres">
      <dgm:prSet presAssocID="{CD701349-8533-47CB-BCE4-1AE22CDA7C78}" presName="rootConnector" presStyleLbl="node4" presStyleIdx="0" presStyleCnt="22"/>
      <dgm:spPr/>
    </dgm:pt>
    <dgm:pt modelId="{7EF670AF-D008-4CA5-80B1-5CC382DC0399}" type="pres">
      <dgm:prSet presAssocID="{CD701349-8533-47CB-BCE4-1AE22CDA7C78}" presName="hierChild4" presStyleCnt="0"/>
      <dgm:spPr/>
    </dgm:pt>
    <dgm:pt modelId="{8D34CFD4-9DF9-43D4-8B78-2EC5BACB8DEC}" type="pres">
      <dgm:prSet presAssocID="{CD701349-8533-47CB-BCE4-1AE22CDA7C78}" presName="hierChild5" presStyleCnt="0"/>
      <dgm:spPr/>
    </dgm:pt>
    <dgm:pt modelId="{D4DA62C4-71E2-40B7-AB14-1EB973F06659}" type="pres">
      <dgm:prSet presAssocID="{4429A9BF-8A42-41D7-8DD6-01CC49A552CC}" presName="Name37" presStyleLbl="parChTrans1D4" presStyleIdx="1" presStyleCnt="22"/>
      <dgm:spPr/>
    </dgm:pt>
    <dgm:pt modelId="{B5775BED-BAA9-445E-9637-10591AFA185E}" type="pres">
      <dgm:prSet presAssocID="{05FB7AB0-035B-4C4F-B209-B5EF695A251E}" presName="hierRoot2" presStyleCnt="0">
        <dgm:presLayoutVars>
          <dgm:hierBranch val="init"/>
        </dgm:presLayoutVars>
      </dgm:prSet>
      <dgm:spPr/>
    </dgm:pt>
    <dgm:pt modelId="{6D5736BA-0BA7-4048-9086-64F308649E3F}" type="pres">
      <dgm:prSet presAssocID="{05FB7AB0-035B-4C4F-B209-B5EF695A251E}" presName="rootComposite" presStyleCnt="0"/>
      <dgm:spPr/>
    </dgm:pt>
    <dgm:pt modelId="{541609EE-54E4-4632-8D0C-81196943DA0F}" type="pres">
      <dgm:prSet presAssocID="{05FB7AB0-035B-4C4F-B209-B5EF695A251E}" presName="rootText" presStyleLbl="node4" presStyleIdx="1" presStyleCnt="22" custLinFactNeighborX="16605" custLinFactNeighborY="-89067">
        <dgm:presLayoutVars>
          <dgm:chPref val="3"/>
        </dgm:presLayoutVars>
      </dgm:prSet>
      <dgm:spPr/>
    </dgm:pt>
    <dgm:pt modelId="{660865EA-F8EA-4C5B-A7C7-45B23232E9DB}" type="pres">
      <dgm:prSet presAssocID="{05FB7AB0-035B-4C4F-B209-B5EF695A251E}" presName="rootConnector" presStyleLbl="node4" presStyleIdx="1" presStyleCnt="22"/>
      <dgm:spPr/>
    </dgm:pt>
    <dgm:pt modelId="{B9A9C880-08C5-43E6-8202-772F4269BE43}" type="pres">
      <dgm:prSet presAssocID="{05FB7AB0-035B-4C4F-B209-B5EF695A251E}" presName="hierChild4" presStyleCnt="0"/>
      <dgm:spPr/>
    </dgm:pt>
    <dgm:pt modelId="{2757F684-7F43-4A3E-AA7F-A681395AF85E}" type="pres">
      <dgm:prSet presAssocID="{05FB7AB0-035B-4C4F-B209-B5EF695A251E}" presName="hierChild5" presStyleCnt="0"/>
      <dgm:spPr/>
    </dgm:pt>
    <dgm:pt modelId="{BC283061-6C98-460A-820D-D49567049DF0}" type="pres">
      <dgm:prSet presAssocID="{33C3CBCD-91AF-4C15-9832-623E240355FF}" presName="Name37" presStyleLbl="parChTrans1D4" presStyleIdx="2" presStyleCnt="22"/>
      <dgm:spPr/>
    </dgm:pt>
    <dgm:pt modelId="{73724E45-7DC9-4426-B0DD-0C2B2B22440C}" type="pres">
      <dgm:prSet presAssocID="{2E6FDC7E-1051-409E-B749-D023D52B55E0}" presName="hierRoot2" presStyleCnt="0">
        <dgm:presLayoutVars>
          <dgm:hierBranch val="init"/>
        </dgm:presLayoutVars>
      </dgm:prSet>
      <dgm:spPr/>
    </dgm:pt>
    <dgm:pt modelId="{B3711149-4F1B-44AA-9F9C-27CE8EC2AD3F}" type="pres">
      <dgm:prSet presAssocID="{2E6FDC7E-1051-409E-B749-D023D52B55E0}" presName="rootComposite" presStyleCnt="0"/>
      <dgm:spPr/>
    </dgm:pt>
    <dgm:pt modelId="{78D61D1B-EFFF-44FD-A255-38D0366E47BD}" type="pres">
      <dgm:prSet presAssocID="{2E6FDC7E-1051-409E-B749-D023D52B55E0}" presName="rootText" presStyleLbl="node4" presStyleIdx="2" presStyleCnt="22" custLinFactY="-27044" custLinFactNeighborX="14578" custLinFactNeighborY="-100000">
        <dgm:presLayoutVars>
          <dgm:chPref val="3"/>
        </dgm:presLayoutVars>
      </dgm:prSet>
      <dgm:spPr/>
    </dgm:pt>
    <dgm:pt modelId="{8E823F98-125A-47C6-AE00-DA9EC84676A6}" type="pres">
      <dgm:prSet presAssocID="{2E6FDC7E-1051-409E-B749-D023D52B55E0}" presName="rootConnector" presStyleLbl="node4" presStyleIdx="2" presStyleCnt="22"/>
      <dgm:spPr/>
    </dgm:pt>
    <dgm:pt modelId="{7B6A92A0-C16E-4306-9EB3-4CDC2ECFE763}" type="pres">
      <dgm:prSet presAssocID="{2E6FDC7E-1051-409E-B749-D023D52B55E0}" presName="hierChild4" presStyleCnt="0"/>
      <dgm:spPr/>
    </dgm:pt>
    <dgm:pt modelId="{0B7B3EC0-1F54-4AEF-89E7-3A0E9CC47F75}" type="pres">
      <dgm:prSet presAssocID="{2E6FDC7E-1051-409E-B749-D023D52B55E0}" presName="hierChild5" presStyleCnt="0"/>
      <dgm:spPr/>
    </dgm:pt>
    <dgm:pt modelId="{D18392A9-A914-4C67-8764-5FD61C7CBCAF}" type="pres">
      <dgm:prSet presAssocID="{E7F73B13-3223-4E4B-AED3-1A989A6351A1}" presName="Name37" presStyleLbl="parChTrans1D4" presStyleIdx="3" presStyleCnt="22"/>
      <dgm:spPr/>
    </dgm:pt>
    <dgm:pt modelId="{89125209-7708-46EE-AB0E-F471946460BE}" type="pres">
      <dgm:prSet presAssocID="{C021EA59-5D05-4CC9-846C-623C1E3FA663}" presName="hierRoot2" presStyleCnt="0">
        <dgm:presLayoutVars>
          <dgm:hierBranch val="init"/>
        </dgm:presLayoutVars>
      </dgm:prSet>
      <dgm:spPr/>
    </dgm:pt>
    <dgm:pt modelId="{184273DC-040B-4752-B713-8A7BE7D8392B}" type="pres">
      <dgm:prSet presAssocID="{C021EA59-5D05-4CC9-846C-623C1E3FA663}" presName="rootComposite" presStyleCnt="0"/>
      <dgm:spPr/>
    </dgm:pt>
    <dgm:pt modelId="{ECFEF6F6-07B1-48B3-8212-6A46791C2FF2}" type="pres">
      <dgm:prSet presAssocID="{C021EA59-5D05-4CC9-846C-623C1E3FA663}" presName="rootText" presStyleLbl="node4" presStyleIdx="3" presStyleCnt="22" custLinFactY="-54418" custLinFactNeighborX="15665" custLinFactNeighborY="-100000">
        <dgm:presLayoutVars>
          <dgm:chPref val="3"/>
        </dgm:presLayoutVars>
      </dgm:prSet>
      <dgm:spPr/>
    </dgm:pt>
    <dgm:pt modelId="{29A0404C-6A9A-435E-9662-3BB6F13C9212}" type="pres">
      <dgm:prSet presAssocID="{C021EA59-5D05-4CC9-846C-623C1E3FA663}" presName="rootConnector" presStyleLbl="node4" presStyleIdx="3" presStyleCnt="22"/>
      <dgm:spPr/>
    </dgm:pt>
    <dgm:pt modelId="{E2813F3D-BA24-429D-83FC-5A8B30FD4DA4}" type="pres">
      <dgm:prSet presAssocID="{C021EA59-5D05-4CC9-846C-623C1E3FA663}" presName="hierChild4" presStyleCnt="0"/>
      <dgm:spPr/>
    </dgm:pt>
    <dgm:pt modelId="{0970A2AD-C7FE-4913-8E10-4B04572124B9}" type="pres">
      <dgm:prSet presAssocID="{C021EA59-5D05-4CC9-846C-623C1E3FA663}" presName="hierChild5" presStyleCnt="0"/>
      <dgm:spPr/>
    </dgm:pt>
    <dgm:pt modelId="{5FD4F96A-E980-4712-946C-A40261FEC1FC}" type="pres">
      <dgm:prSet presAssocID="{8A168592-F6AD-4166-A122-02F02EBFFDF9}" presName="hierChild5" presStyleCnt="0"/>
      <dgm:spPr/>
    </dgm:pt>
    <dgm:pt modelId="{EA02FFF8-2B45-488A-BD96-C613F9B6126E}" type="pres">
      <dgm:prSet presAssocID="{EA57FDCB-6D12-4065-9E16-2B40DF578535}" presName="Name35" presStyleLbl="parChTrans1D3" presStyleIdx="1" presStyleCnt="5"/>
      <dgm:spPr/>
    </dgm:pt>
    <dgm:pt modelId="{809D3AB2-4BA6-4209-A963-711EEC7821E4}" type="pres">
      <dgm:prSet presAssocID="{5A1B7D06-3266-4E0D-8C71-90376FE3ACD1}" presName="hierRoot2" presStyleCnt="0">
        <dgm:presLayoutVars>
          <dgm:hierBranch val="init"/>
        </dgm:presLayoutVars>
      </dgm:prSet>
      <dgm:spPr/>
    </dgm:pt>
    <dgm:pt modelId="{EEF958C3-B26B-44DF-8899-ED322E064494}" type="pres">
      <dgm:prSet presAssocID="{5A1B7D06-3266-4E0D-8C71-90376FE3ACD1}" presName="rootComposite" presStyleCnt="0"/>
      <dgm:spPr/>
    </dgm:pt>
    <dgm:pt modelId="{3BA3904B-DCB0-4C12-8F6C-DF75518DE7DE}" type="pres">
      <dgm:prSet presAssocID="{5A1B7D06-3266-4E0D-8C71-90376FE3ACD1}" presName="rootText" presStyleLbl="node3" presStyleIdx="1" presStyleCnt="5" custLinFactNeighborX="19578" custLinFactNeighborY="-41668">
        <dgm:presLayoutVars>
          <dgm:chPref val="3"/>
        </dgm:presLayoutVars>
      </dgm:prSet>
      <dgm:spPr/>
    </dgm:pt>
    <dgm:pt modelId="{87CC87CE-9B08-4270-8602-075111CC56CF}" type="pres">
      <dgm:prSet presAssocID="{5A1B7D06-3266-4E0D-8C71-90376FE3ACD1}" presName="rootConnector" presStyleLbl="node3" presStyleIdx="1" presStyleCnt="5"/>
      <dgm:spPr/>
    </dgm:pt>
    <dgm:pt modelId="{378E67D3-DD7A-4AA6-B676-69F36C451F28}" type="pres">
      <dgm:prSet presAssocID="{5A1B7D06-3266-4E0D-8C71-90376FE3ACD1}" presName="hierChild4" presStyleCnt="0"/>
      <dgm:spPr/>
    </dgm:pt>
    <dgm:pt modelId="{E6B54A9C-8B00-4B74-A81E-3CCD0277BA59}" type="pres">
      <dgm:prSet presAssocID="{94EF80D8-9DD7-47F6-87C3-2F3421D787D9}" presName="Name37" presStyleLbl="parChTrans1D4" presStyleIdx="4" presStyleCnt="22"/>
      <dgm:spPr/>
    </dgm:pt>
    <dgm:pt modelId="{CE855543-CBB6-41C1-AA07-CCDED7CA308E}" type="pres">
      <dgm:prSet presAssocID="{9A29F828-DC09-48E1-9CBB-FC4D2852C2AE}" presName="hierRoot2" presStyleCnt="0">
        <dgm:presLayoutVars>
          <dgm:hierBranch val="init"/>
        </dgm:presLayoutVars>
      </dgm:prSet>
      <dgm:spPr/>
    </dgm:pt>
    <dgm:pt modelId="{CDFE5A33-11C0-4C32-9955-241A40540D5B}" type="pres">
      <dgm:prSet presAssocID="{9A29F828-DC09-48E1-9CBB-FC4D2852C2AE}" presName="rootComposite" presStyleCnt="0"/>
      <dgm:spPr/>
    </dgm:pt>
    <dgm:pt modelId="{FA74787F-C53A-456A-B5CE-614B7677B486}" type="pres">
      <dgm:prSet presAssocID="{9A29F828-DC09-48E1-9CBB-FC4D2852C2AE}" presName="rootText" presStyleLbl="node4" presStyleIdx="4" presStyleCnt="22" custLinFactNeighborX="11777" custLinFactNeighborY="-67058">
        <dgm:presLayoutVars>
          <dgm:chPref val="3"/>
        </dgm:presLayoutVars>
      </dgm:prSet>
      <dgm:spPr/>
    </dgm:pt>
    <dgm:pt modelId="{578D025E-3807-4AF9-9CAF-A6BD4C9F8AB5}" type="pres">
      <dgm:prSet presAssocID="{9A29F828-DC09-48E1-9CBB-FC4D2852C2AE}" presName="rootConnector" presStyleLbl="node4" presStyleIdx="4" presStyleCnt="22"/>
      <dgm:spPr/>
    </dgm:pt>
    <dgm:pt modelId="{6DB597F0-D421-40A2-9079-406848B7277D}" type="pres">
      <dgm:prSet presAssocID="{9A29F828-DC09-48E1-9CBB-FC4D2852C2AE}" presName="hierChild4" presStyleCnt="0"/>
      <dgm:spPr/>
    </dgm:pt>
    <dgm:pt modelId="{53A407DC-A7AA-437E-823C-0D3B5F93C9D9}" type="pres">
      <dgm:prSet presAssocID="{9A29F828-DC09-48E1-9CBB-FC4D2852C2AE}" presName="hierChild5" presStyleCnt="0"/>
      <dgm:spPr/>
    </dgm:pt>
    <dgm:pt modelId="{6B0B4AAD-E8D1-421C-BF0B-E972F8155050}" type="pres">
      <dgm:prSet presAssocID="{D661CCE4-1BCC-4F3F-A39C-F9491BBA7FF5}" presName="Name37" presStyleLbl="parChTrans1D4" presStyleIdx="5" presStyleCnt="22"/>
      <dgm:spPr/>
    </dgm:pt>
    <dgm:pt modelId="{AF3C556C-318F-4198-9884-84F3593D0041}" type="pres">
      <dgm:prSet presAssocID="{2E9E9E0D-AB49-4EEF-A356-EAFF7A6E0A0D}" presName="hierRoot2" presStyleCnt="0">
        <dgm:presLayoutVars>
          <dgm:hierBranch val="init"/>
        </dgm:presLayoutVars>
      </dgm:prSet>
      <dgm:spPr/>
    </dgm:pt>
    <dgm:pt modelId="{36BFDAE2-0397-4837-8DE8-1266698608F4}" type="pres">
      <dgm:prSet presAssocID="{2E9E9E0D-AB49-4EEF-A356-EAFF7A6E0A0D}" presName="rootComposite" presStyleCnt="0"/>
      <dgm:spPr/>
    </dgm:pt>
    <dgm:pt modelId="{4B5D74B5-AC86-4206-84F3-C7DA20BBB96B}" type="pres">
      <dgm:prSet presAssocID="{2E9E9E0D-AB49-4EEF-A356-EAFF7A6E0A0D}" presName="rootText" presStyleLbl="node4" presStyleIdx="5" presStyleCnt="22" custLinFactY="-3332" custLinFactNeighborX="12642" custLinFactNeighborY="-100000">
        <dgm:presLayoutVars>
          <dgm:chPref val="3"/>
        </dgm:presLayoutVars>
      </dgm:prSet>
      <dgm:spPr/>
    </dgm:pt>
    <dgm:pt modelId="{7936A8EE-E328-4FCC-905F-68398FD474B2}" type="pres">
      <dgm:prSet presAssocID="{2E9E9E0D-AB49-4EEF-A356-EAFF7A6E0A0D}" presName="rootConnector" presStyleLbl="node4" presStyleIdx="5" presStyleCnt="22"/>
      <dgm:spPr/>
    </dgm:pt>
    <dgm:pt modelId="{05C93A95-CB65-48B7-B0E0-6591156B95A3}" type="pres">
      <dgm:prSet presAssocID="{2E9E9E0D-AB49-4EEF-A356-EAFF7A6E0A0D}" presName="hierChild4" presStyleCnt="0"/>
      <dgm:spPr/>
    </dgm:pt>
    <dgm:pt modelId="{9416174F-BB7B-492C-B886-79B03A0AB67F}" type="pres">
      <dgm:prSet presAssocID="{2E9E9E0D-AB49-4EEF-A356-EAFF7A6E0A0D}" presName="hierChild5" presStyleCnt="0"/>
      <dgm:spPr/>
    </dgm:pt>
    <dgm:pt modelId="{91687FB8-35D2-4731-B3B5-CAC236AA0C21}" type="pres">
      <dgm:prSet presAssocID="{9A40426A-9E48-419F-8B73-CEB1FD182CFE}" presName="Name37" presStyleLbl="parChTrans1D4" presStyleIdx="6" presStyleCnt="22"/>
      <dgm:spPr/>
    </dgm:pt>
    <dgm:pt modelId="{112A89B0-130E-4966-B5D4-C211DC010072}" type="pres">
      <dgm:prSet presAssocID="{870652F3-CB52-44D8-AD2D-5F5266E12505}" presName="hierRoot2" presStyleCnt="0">
        <dgm:presLayoutVars>
          <dgm:hierBranch val="init"/>
        </dgm:presLayoutVars>
      </dgm:prSet>
      <dgm:spPr/>
    </dgm:pt>
    <dgm:pt modelId="{B1F29BAB-2A9F-457A-ADF6-B314680A6EA6}" type="pres">
      <dgm:prSet presAssocID="{870652F3-CB52-44D8-AD2D-5F5266E12505}" presName="rootComposite" presStyleCnt="0"/>
      <dgm:spPr/>
    </dgm:pt>
    <dgm:pt modelId="{37549512-7C7C-4144-8C49-7F8DF96262EE}" type="pres">
      <dgm:prSet presAssocID="{870652F3-CB52-44D8-AD2D-5F5266E12505}" presName="rootText" presStyleLbl="node4" presStyleIdx="6" presStyleCnt="22" custLinFactY="-38576" custLinFactNeighborX="14609" custLinFactNeighborY="-100000">
        <dgm:presLayoutVars>
          <dgm:chPref val="3"/>
        </dgm:presLayoutVars>
      </dgm:prSet>
      <dgm:spPr/>
    </dgm:pt>
    <dgm:pt modelId="{A096219E-FEAA-4B46-8FC2-0A5BA74FA181}" type="pres">
      <dgm:prSet presAssocID="{870652F3-CB52-44D8-AD2D-5F5266E12505}" presName="rootConnector" presStyleLbl="node4" presStyleIdx="6" presStyleCnt="22"/>
      <dgm:spPr/>
    </dgm:pt>
    <dgm:pt modelId="{37A42751-C988-4C0E-8548-9A2447A281D7}" type="pres">
      <dgm:prSet presAssocID="{870652F3-CB52-44D8-AD2D-5F5266E12505}" presName="hierChild4" presStyleCnt="0"/>
      <dgm:spPr/>
    </dgm:pt>
    <dgm:pt modelId="{5F9F3131-EBD4-4B60-8138-E9366EF03BA3}" type="pres">
      <dgm:prSet presAssocID="{870652F3-CB52-44D8-AD2D-5F5266E12505}" presName="hierChild5" presStyleCnt="0"/>
      <dgm:spPr/>
    </dgm:pt>
    <dgm:pt modelId="{95595A1C-8DB3-4B86-9CFD-39AB2E3E5CF3}" type="pres">
      <dgm:prSet presAssocID="{2010B697-FB74-445C-AB0E-2AED56F29A98}" presName="Name37" presStyleLbl="parChTrans1D4" presStyleIdx="7" presStyleCnt="22"/>
      <dgm:spPr/>
    </dgm:pt>
    <dgm:pt modelId="{C375094D-1F52-49B3-BC95-5EDD4B8F31F8}" type="pres">
      <dgm:prSet presAssocID="{DDC8D62B-97C2-471F-A507-545A89FBB072}" presName="hierRoot2" presStyleCnt="0">
        <dgm:presLayoutVars>
          <dgm:hierBranch val="init"/>
        </dgm:presLayoutVars>
      </dgm:prSet>
      <dgm:spPr/>
    </dgm:pt>
    <dgm:pt modelId="{AF0DCD66-BEA6-4E08-809A-34BB02C9BC06}" type="pres">
      <dgm:prSet presAssocID="{DDC8D62B-97C2-471F-A507-545A89FBB072}" presName="rootComposite" presStyleCnt="0"/>
      <dgm:spPr/>
    </dgm:pt>
    <dgm:pt modelId="{EE2B57CC-3DD0-4064-A1CC-FB55B7D0AC2A}" type="pres">
      <dgm:prSet presAssocID="{DDC8D62B-97C2-471F-A507-545A89FBB072}" presName="rootText" presStyleLbl="node4" presStyleIdx="7" presStyleCnt="22" custLinFactY="-72776" custLinFactNeighborX="15636" custLinFactNeighborY="-100000">
        <dgm:presLayoutVars>
          <dgm:chPref val="3"/>
        </dgm:presLayoutVars>
      </dgm:prSet>
      <dgm:spPr/>
    </dgm:pt>
    <dgm:pt modelId="{74C60F41-3923-4502-A24A-E544A1565AEA}" type="pres">
      <dgm:prSet presAssocID="{DDC8D62B-97C2-471F-A507-545A89FBB072}" presName="rootConnector" presStyleLbl="node4" presStyleIdx="7" presStyleCnt="22"/>
      <dgm:spPr/>
    </dgm:pt>
    <dgm:pt modelId="{414259AF-4DB4-49EA-81A1-AD06A4520E9D}" type="pres">
      <dgm:prSet presAssocID="{DDC8D62B-97C2-471F-A507-545A89FBB072}" presName="hierChild4" presStyleCnt="0"/>
      <dgm:spPr/>
    </dgm:pt>
    <dgm:pt modelId="{284F577E-B193-4D57-95F6-1DBB4FD38067}" type="pres">
      <dgm:prSet presAssocID="{DDC8D62B-97C2-471F-A507-545A89FBB072}" presName="hierChild5" presStyleCnt="0"/>
      <dgm:spPr/>
    </dgm:pt>
    <dgm:pt modelId="{36C03437-B3F7-496D-91EA-BF43FC80D4F1}" type="pres">
      <dgm:prSet presAssocID="{7D52C04A-8258-499C-BA8C-594B28CED105}" presName="Name37" presStyleLbl="parChTrans1D4" presStyleIdx="8" presStyleCnt="22"/>
      <dgm:spPr/>
    </dgm:pt>
    <dgm:pt modelId="{7A593FE0-B39F-428F-944F-96A6B610BC3E}" type="pres">
      <dgm:prSet presAssocID="{E153E461-CDF5-4C4D-BD80-25F0657A62A0}" presName="hierRoot2" presStyleCnt="0">
        <dgm:presLayoutVars>
          <dgm:hierBranch val="init"/>
        </dgm:presLayoutVars>
      </dgm:prSet>
      <dgm:spPr/>
    </dgm:pt>
    <dgm:pt modelId="{BB9ED737-1A52-426E-AAD6-2FD0784B02F4}" type="pres">
      <dgm:prSet presAssocID="{E153E461-CDF5-4C4D-BD80-25F0657A62A0}" presName="rootComposite" presStyleCnt="0"/>
      <dgm:spPr/>
    </dgm:pt>
    <dgm:pt modelId="{FDC35CA8-BBF6-46EA-8D9C-9A05BE624B91}" type="pres">
      <dgm:prSet presAssocID="{E153E461-CDF5-4C4D-BD80-25F0657A62A0}" presName="rootText" presStyleLbl="node4" presStyleIdx="8" presStyleCnt="22" custLinFactY="-100000" custLinFactNeighborX="19056" custLinFactNeighborY="-102472">
        <dgm:presLayoutVars>
          <dgm:chPref val="3"/>
        </dgm:presLayoutVars>
      </dgm:prSet>
      <dgm:spPr/>
    </dgm:pt>
    <dgm:pt modelId="{3FE7B678-742A-45EE-AA8F-797A2800E548}" type="pres">
      <dgm:prSet presAssocID="{E153E461-CDF5-4C4D-BD80-25F0657A62A0}" presName="rootConnector" presStyleLbl="node4" presStyleIdx="8" presStyleCnt="22"/>
      <dgm:spPr/>
    </dgm:pt>
    <dgm:pt modelId="{A9392376-3C3A-4C4C-9D6F-A8730AD5FCE3}" type="pres">
      <dgm:prSet presAssocID="{E153E461-CDF5-4C4D-BD80-25F0657A62A0}" presName="hierChild4" presStyleCnt="0"/>
      <dgm:spPr/>
    </dgm:pt>
    <dgm:pt modelId="{2766C674-B421-498D-900D-8AD5F59236AB}" type="pres">
      <dgm:prSet presAssocID="{E153E461-CDF5-4C4D-BD80-25F0657A62A0}" presName="hierChild5" presStyleCnt="0"/>
      <dgm:spPr/>
    </dgm:pt>
    <dgm:pt modelId="{DCBD2DBB-9D4F-4345-846C-9B6A802DBA0F}" type="pres">
      <dgm:prSet presAssocID="{E8277032-2F84-49DF-9960-53768F8C35A4}" presName="Name37" presStyleLbl="parChTrans1D4" presStyleIdx="9" presStyleCnt="22"/>
      <dgm:spPr/>
    </dgm:pt>
    <dgm:pt modelId="{9AD5F205-DA02-4DA3-A678-5D7132DD8365}" type="pres">
      <dgm:prSet presAssocID="{6A0C4772-0152-45CB-95B4-F5CD4700E802}" presName="hierRoot2" presStyleCnt="0">
        <dgm:presLayoutVars>
          <dgm:hierBranch val="init"/>
        </dgm:presLayoutVars>
      </dgm:prSet>
      <dgm:spPr/>
    </dgm:pt>
    <dgm:pt modelId="{F8684946-F0EE-4B74-99FE-215AD212B7E6}" type="pres">
      <dgm:prSet presAssocID="{6A0C4772-0152-45CB-95B4-F5CD4700E802}" presName="rootComposite" presStyleCnt="0"/>
      <dgm:spPr/>
    </dgm:pt>
    <dgm:pt modelId="{9B1B6FC5-FC5D-45E8-BED5-A1A7725BEE37}" type="pres">
      <dgm:prSet presAssocID="{6A0C4772-0152-45CB-95B4-F5CD4700E802}" presName="rootText" presStyleLbl="node4" presStyleIdx="9" presStyleCnt="22" custLinFactY="-100000" custLinFactNeighborX="22053" custLinFactNeighborY="-125747">
        <dgm:presLayoutVars>
          <dgm:chPref val="3"/>
        </dgm:presLayoutVars>
      </dgm:prSet>
      <dgm:spPr/>
    </dgm:pt>
    <dgm:pt modelId="{E4D22993-5284-4D8E-9BB0-598B86A1EE33}" type="pres">
      <dgm:prSet presAssocID="{6A0C4772-0152-45CB-95B4-F5CD4700E802}" presName="rootConnector" presStyleLbl="node4" presStyleIdx="9" presStyleCnt="22"/>
      <dgm:spPr/>
    </dgm:pt>
    <dgm:pt modelId="{6C9B6EE0-FA21-4A60-B535-2BAF29DA35C2}" type="pres">
      <dgm:prSet presAssocID="{6A0C4772-0152-45CB-95B4-F5CD4700E802}" presName="hierChild4" presStyleCnt="0"/>
      <dgm:spPr/>
    </dgm:pt>
    <dgm:pt modelId="{EEEA3262-42F9-4274-B104-1636E1E77955}" type="pres">
      <dgm:prSet presAssocID="{6A0C4772-0152-45CB-95B4-F5CD4700E802}" presName="hierChild5" presStyleCnt="0"/>
      <dgm:spPr/>
    </dgm:pt>
    <dgm:pt modelId="{A60AA338-D6B7-44A8-B34B-3156B22CFF85}" type="pres">
      <dgm:prSet presAssocID="{5A1B7D06-3266-4E0D-8C71-90376FE3ACD1}" presName="hierChild5" presStyleCnt="0"/>
      <dgm:spPr/>
    </dgm:pt>
    <dgm:pt modelId="{07B6FA64-A9C4-4C2D-8021-66ABCEE2777D}" type="pres">
      <dgm:prSet presAssocID="{28CA912E-8FC4-4CEC-8774-C6DA458F5ED3}" presName="Name35" presStyleLbl="parChTrans1D3" presStyleIdx="2" presStyleCnt="5"/>
      <dgm:spPr/>
    </dgm:pt>
    <dgm:pt modelId="{ED7C9BCF-4518-49B4-BD20-3603A6F87F41}" type="pres">
      <dgm:prSet presAssocID="{B20400B2-9517-4143-A815-5750E6913E92}" presName="hierRoot2" presStyleCnt="0">
        <dgm:presLayoutVars>
          <dgm:hierBranch val="init"/>
        </dgm:presLayoutVars>
      </dgm:prSet>
      <dgm:spPr/>
    </dgm:pt>
    <dgm:pt modelId="{724B2483-2B8F-44A9-B85D-0953712E846C}" type="pres">
      <dgm:prSet presAssocID="{B20400B2-9517-4143-A815-5750E6913E92}" presName="rootComposite" presStyleCnt="0"/>
      <dgm:spPr/>
    </dgm:pt>
    <dgm:pt modelId="{98787561-CE8C-401F-9965-F70D09D05CCD}" type="pres">
      <dgm:prSet presAssocID="{B20400B2-9517-4143-A815-5750E6913E92}" presName="rootText" presStyleLbl="node3" presStyleIdx="2" presStyleCnt="5" custLinFactNeighborX="13355" custLinFactNeighborY="-47662">
        <dgm:presLayoutVars>
          <dgm:chPref val="3"/>
        </dgm:presLayoutVars>
      </dgm:prSet>
      <dgm:spPr/>
    </dgm:pt>
    <dgm:pt modelId="{76970A8A-0381-40D4-AE03-00885B0AAEB2}" type="pres">
      <dgm:prSet presAssocID="{B20400B2-9517-4143-A815-5750E6913E92}" presName="rootConnector" presStyleLbl="node3" presStyleIdx="2" presStyleCnt="5"/>
      <dgm:spPr/>
    </dgm:pt>
    <dgm:pt modelId="{9173F189-C70C-4E53-9A40-6627604D00E8}" type="pres">
      <dgm:prSet presAssocID="{B20400B2-9517-4143-A815-5750E6913E92}" presName="hierChild4" presStyleCnt="0"/>
      <dgm:spPr/>
    </dgm:pt>
    <dgm:pt modelId="{E7684856-CA16-41FA-BF20-0A194569AFF2}" type="pres">
      <dgm:prSet presAssocID="{340774B2-DDAC-4966-8B0C-C629FB1A4629}" presName="Name37" presStyleLbl="parChTrans1D4" presStyleIdx="10" presStyleCnt="22"/>
      <dgm:spPr/>
    </dgm:pt>
    <dgm:pt modelId="{D363EB1F-383C-458E-97F4-AFE8927C6C1D}" type="pres">
      <dgm:prSet presAssocID="{9B3C3FC0-37D7-4517-8659-D9CA6D04A6FC}" presName="hierRoot2" presStyleCnt="0">
        <dgm:presLayoutVars>
          <dgm:hierBranch val="init"/>
        </dgm:presLayoutVars>
      </dgm:prSet>
      <dgm:spPr/>
    </dgm:pt>
    <dgm:pt modelId="{42B3F461-1958-49B3-9CA8-5887B14C1068}" type="pres">
      <dgm:prSet presAssocID="{9B3C3FC0-37D7-4517-8659-D9CA6D04A6FC}" presName="rootComposite" presStyleCnt="0"/>
      <dgm:spPr/>
    </dgm:pt>
    <dgm:pt modelId="{786996EA-777C-4CDB-88E3-2444E4FFC951}" type="pres">
      <dgm:prSet presAssocID="{9B3C3FC0-37D7-4517-8659-D9CA6D04A6FC}" presName="rootText" presStyleLbl="node4" presStyleIdx="10" presStyleCnt="22" custLinFactNeighborX="6787" custLinFactNeighborY="-52236">
        <dgm:presLayoutVars>
          <dgm:chPref val="3"/>
        </dgm:presLayoutVars>
      </dgm:prSet>
      <dgm:spPr/>
    </dgm:pt>
    <dgm:pt modelId="{35AC61B2-949D-40F0-9FE2-C07DC79C0A4D}" type="pres">
      <dgm:prSet presAssocID="{9B3C3FC0-37D7-4517-8659-D9CA6D04A6FC}" presName="rootConnector" presStyleLbl="node4" presStyleIdx="10" presStyleCnt="22"/>
      <dgm:spPr/>
    </dgm:pt>
    <dgm:pt modelId="{4942683C-71C2-4BE7-8ED8-3952C39364BC}" type="pres">
      <dgm:prSet presAssocID="{9B3C3FC0-37D7-4517-8659-D9CA6D04A6FC}" presName="hierChild4" presStyleCnt="0"/>
      <dgm:spPr/>
    </dgm:pt>
    <dgm:pt modelId="{C61BB7E5-066B-4C63-9109-E2A11AF1D29A}" type="pres">
      <dgm:prSet presAssocID="{9B3C3FC0-37D7-4517-8659-D9CA6D04A6FC}" presName="hierChild5" presStyleCnt="0"/>
      <dgm:spPr/>
    </dgm:pt>
    <dgm:pt modelId="{BB0EFDBC-A5B5-4B08-B299-1CCF9F56977C}" type="pres">
      <dgm:prSet presAssocID="{A57A60AD-5103-415E-867E-45BB09DBD769}" presName="Name37" presStyleLbl="parChTrans1D4" presStyleIdx="11" presStyleCnt="22"/>
      <dgm:spPr/>
    </dgm:pt>
    <dgm:pt modelId="{CF8C7A78-BA63-4686-B3C5-FACB153D30D4}" type="pres">
      <dgm:prSet presAssocID="{B130505C-5668-4281-AE84-9655B3D49B69}" presName="hierRoot2" presStyleCnt="0">
        <dgm:presLayoutVars>
          <dgm:hierBranch val="init"/>
        </dgm:presLayoutVars>
      </dgm:prSet>
      <dgm:spPr/>
    </dgm:pt>
    <dgm:pt modelId="{9CE904B6-ACF8-49A0-8F64-5BE80BA08A3C}" type="pres">
      <dgm:prSet presAssocID="{B130505C-5668-4281-AE84-9655B3D49B69}" presName="rootComposite" presStyleCnt="0"/>
      <dgm:spPr/>
    </dgm:pt>
    <dgm:pt modelId="{FB95D733-C64F-490D-B4E4-D68EBE0FDABD}" type="pres">
      <dgm:prSet presAssocID="{B130505C-5668-4281-AE84-9655B3D49B69}" presName="rootText" presStyleLbl="node4" presStyleIdx="11" presStyleCnt="22" custLinFactNeighborX="6848" custLinFactNeighborY="-89475">
        <dgm:presLayoutVars>
          <dgm:chPref val="3"/>
        </dgm:presLayoutVars>
      </dgm:prSet>
      <dgm:spPr/>
    </dgm:pt>
    <dgm:pt modelId="{67027054-6DC3-4449-B435-0A8C3BD0C177}" type="pres">
      <dgm:prSet presAssocID="{B130505C-5668-4281-AE84-9655B3D49B69}" presName="rootConnector" presStyleLbl="node4" presStyleIdx="11" presStyleCnt="22"/>
      <dgm:spPr/>
    </dgm:pt>
    <dgm:pt modelId="{BF6F774B-F69F-41B5-AFCC-242E7EE4B7DF}" type="pres">
      <dgm:prSet presAssocID="{B130505C-5668-4281-AE84-9655B3D49B69}" presName="hierChild4" presStyleCnt="0"/>
      <dgm:spPr/>
    </dgm:pt>
    <dgm:pt modelId="{2017BC32-7625-4330-A893-8AD222AC419E}" type="pres">
      <dgm:prSet presAssocID="{B130505C-5668-4281-AE84-9655B3D49B69}" presName="hierChild5" presStyleCnt="0"/>
      <dgm:spPr/>
    </dgm:pt>
    <dgm:pt modelId="{3715438B-DC4F-4211-B5E2-46320B4527BB}" type="pres">
      <dgm:prSet presAssocID="{034789BC-784E-4313-AD29-CB5DAB9FE649}" presName="Name37" presStyleLbl="parChTrans1D4" presStyleIdx="12" presStyleCnt="22"/>
      <dgm:spPr/>
    </dgm:pt>
    <dgm:pt modelId="{15F840D6-33C1-4A0E-9B52-E39B2C2B10BB}" type="pres">
      <dgm:prSet presAssocID="{5BD554EF-26E0-45F9-A3ED-A3FA97557E40}" presName="hierRoot2" presStyleCnt="0">
        <dgm:presLayoutVars>
          <dgm:hierBranch val="init"/>
        </dgm:presLayoutVars>
      </dgm:prSet>
      <dgm:spPr/>
    </dgm:pt>
    <dgm:pt modelId="{3FA100B4-40A4-4C5E-90FB-DE870EBD1675}" type="pres">
      <dgm:prSet presAssocID="{5BD554EF-26E0-45F9-A3ED-A3FA97557E40}" presName="rootComposite" presStyleCnt="0"/>
      <dgm:spPr/>
    </dgm:pt>
    <dgm:pt modelId="{80168BD0-1B85-490F-9A91-1240827F525B}" type="pres">
      <dgm:prSet presAssocID="{5BD554EF-26E0-45F9-A3ED-A3FA97557E40}" presName="rootText" presStyleLbl="node4" presStyleIdx="12" presStyleCnt="22" custLinFactY="-23905" custLinFactNeighborX="8787" custLinFactNeighborY="-100000">
        <dgm:presLayoutVars>
          <dgm:chPref val="3"/>
        </dgm:presLayoutVars>
      </dgm:prSet>
      <dgm:spPr/>
    </dgm:pt>
    <dgm:pt modelId="{C79E790F-45A9-472E-B1A1-29195C080E0D}" type="pres">
      <dgm:prSet presAssocID="{5BD554EF-26E0-45F9-A3ED-A3FA97557E40}" presName="rootConnector" presStyleLbl="node4" presStyleIdx="12" presStyleCnt="22"/>
      <dgm:spPr/>
    </dgm:pt>
    <dgm:pt modelId="{A57B7AAF-3D33-4305-B59A-06B396B90F51}" type="pres">
      <dgm:prSet presAssocID="{5BD554EF-26E0-45F9-A3ED-A3FA97557E40}" presName="hierChild4" presStyleCnt="0"/>
      <dgm:spPr/>
    </dgm:pt>
    <dgm:pt modelId="{3F5D73A7-F37B-4C74-9D61-359667560DE5}" type="pres">
      <dgm:prSet presAssocID="{5BD554EF-26E0-45F9-A3ED-A3FA97557E40}" presName="hierChild5" presStyleCnt="0"/>
      <dgm:spPr/>
    </dgm:pt>
    <dgm:pt modelId="{3171BE3C-818B-4B70-A8E7-F3965FCD3CDC}" type="pres">
      <dgm:prSet presAssocID="{53CC3BB9-C525-4190-B9EC-8C3E67A7F36E}" presName="Name37" presStyleLbl="parChTrans1D4" presStyleIdx="13" presStyleCnt="22"/>
      <dgm:spPr/>
    </dgm:pt>
    <dgm:pt modelId="{BD48D61E-6A31-4436-B1FD-06C7EE0C536E}" type="pres">
      <dgm:prSet presAssocID="{165C0D00-00F6-47D0-A4A9-4ABB6AB401CF}" presName="hierRoot2" presStyleCnt="0">
        <dgm:presLayoutVars>
          <dgm:hierBranch val="init"/>
        </dgm:presLayoutVars>
      </dgm:prSet>
      <dgm:spPr/>
    </dgm:pt>
    <dgm:pt modelId="{563AA52F-DA9F-4A21-9E6E-E67BA24CF224}" type="pres">
      <dgm:prSet presAssocID="{165C0D00-00F6-47D0-A4A9-4ABB6AB401CF}" presName="rootComposite" presStyleCnt="0"/>
      <dgm:spPr/>
    </dgm:pt>
    <dgm:pt modelId="{C831AAB1-56DA-47F7-AD99-A9FC04BD356C}" type="pres">
      <dgm:prSet presAssocID="{165C0D00-00F6-47D0-A4A9-4ABB6AB401CF}" presName="rootText" presStyleLbl="node4" presStyleIdx="13" presStyleCnt="22" custLinFactY="-55131" custLinFactNeighborX="10187" custLinFactNeighborY="-100000">
        <dgm:presLayoutVars>
          <dgm:chPref val="3"/>
        </dgm:presLayoutVars>
      </dgm:prSet>
      <dgm:spPr/>
    </dgm:pt>
    <dgm:pt modelId="{C5674BBF-6769-4F30-A590-2895106BF265}" type="pres">
      <dgm:prSet presAssocID="{165C0D00-00F6-47D0-A4A9-4ABB6AB401CF}" presName="rootConnector" presStyleLbl="node4" presStyleIdx="13" presStyleCnt="22"/>
      <dgm:spPr/>
    </dgm:pt>
    <dgm:pt modelId="{205187FF-AEB2-4756-B1AB-47F1AD4DA1F4}" type="pres">
      <dgm:prSet presAssocID="{165C0D00-00F6-47D0-A4A9-4ABB6AB401CF}" presName="hierChild4" presStyleCnt="0"/>
      <dgm:spPr/>
    </dgm:pt>
    <dgm:pt modelId="{489DFEB2-8801-4442-A677-9FED1FABDA99}" type="pres">
      <dgm:prSet presAssocID="{165C0D00-00F6-47D0-A4A9-4ABB6AB401CF}" presName="hierChild5" presStyleCnt="0"/>
      <dgm:spPr/>
    </dgm:pt>
    <dgm:pt modelId="{A8332A92-3A04-4F78-B855-BD32444BADE0}" type="pres">
      <dgm:prSet presAssocID="{B20400B2-9517-4143-A815-5750E6913E92}" presName="hierChild5" presStyleCnt="0"/>
      <dgm:spPr/>
    </dgm:pt>
    <dgm:pt modelId="{3778467B-5A05-451A-840B-881CBBD42579}" type="pres">
      <dgm:prSet presAssocID="{362E3D63-2408-4EF3-94B8-A315C03A2B50}" presName="Name35" presStyleLbl="parChTrans1D3" presStyleIdx="3" presStyleCnt="5"/>
      <dgm:spPr/>
    </dgm:pt>
    <dgm:pt modelId="{FC84B7F1-7A67-4C0B-955C-E6FA23542675}" type="pres">
      <dgm:prSet presAssocID="{672D1FB3-6F47-4903-A171-6BABD935E0A4}" presName="hierRoot2" presStyleCnt="0">
        <dgm:presLayoutVars>
          <dgm:hierBranch val="init"/>
        </dgm:presLayoutVars>
      </dgm:prSet>
      <dgm:spPr/>
    </dgm:pt>
    <dgm:pt modelId="{26D7C455-2B13-493F-912F-260C5929B0CB}" type="pres">
      <dgm:prSet presAssocID="{672D1FB3-6F47-4903-A171-6BABD935E0A4}" presName="rootComposite" presStyleCnt="0"/>
      <dgm:spPr/>
    </dgm:pt>
    <dgm:pt modelId="{47195D43-A386-4623-BE3C-2738C0F3774D}" type="pres">
      <dgm:prSet presAssocID="{672D1FB3-6F47-4903-A171-6BABD935E0A4}" presName="rootText" presStyleLbl="node3" presStyleIdx="3" presStyleCnt="5" custScaleY="130693" custLinFactNeighborX="8671" custLinFactNeighborY="-44623">
        <dgm:presLayoutVars>
          <dgm:chPref val="3"/>
        </dgm:presLayoutVars>
      </dgm:prSet>
      <dgm:spPr/>
    </dgm:pt>
    <dgm:pt modelId="{1DF3912E-AFD4-4247-9FF9-B265BB8AD6F4}" type="pres">
      <dgm:prSet presAssocID="{672D1FB3-6F47-4903-A171-6BABD935E0A4}" presName="rootConnector" presStyleLbl="node3" presStyleIdx="3" presStyleCnt="5"/>
      <dgm:spPr/>
    </dgm:pt>
    <dgm:pt modelId="{288CBB02-0275-49B5-A37E-566BDD86A157}" type="pres">
      <dgm:prSet presAssocID="{672D1FB3-6F47-4903-A171-6BABD935E0A4}" presName="hierChild4" presStyleCnt="0"/>
      <dgm:spPr/>
    </dgm:pt>
    <dgm:pt modelId="{2506F0F2-A877-4279-A6EB-8F5A21D1FF08}" type="pres">
      <dgm:prSet presAssocID="{07DBBAE8-BA61-4B7F-98F4-C2256F2E25C2}" presName="Name37" presStyleLbl="parChTrans1D4" presStyleIdx="14" presStyleCnt="22"/>
      <dgm:spPr/>
    </dgm:pt>
    <dgm:pt modelId="{1427E61C-6823-4D29-AC16-0FF1E7EEEAF4}" type="pres">
      <dgm:prSet presAssocID="{93587AE6-F29F-41FA-A69A-806650847634}" presName="hierRoot2" presStyleCnt="0">
        <dgm:presLayoutVars>
          <dgm:hierBranch val="init"/>
        </dgm:presLayoutVars>
      </dgm:prSet>
      <dgm:spPr/>
    </dgm:pt>
    <dgm:pt modelId="{F9DF25CE-7BD9-4977-8E27-4FB1CA4D0D45}" type="pres">
      <dgm:prSet presAssocID="{93587AE6-F29F-41FA-A69A-806650847634}" presName="rootComposite" presStyleCnt="0"/>
      <dgm:spPr/>
    </dgm:pt>
    <dgm:pt modelId="{8A980718-ED8E-4995-B25A-F9E066269C3C}" type="pres">
      <dgm:prSet presAssocID="{93587AE6-F29F-41FA-A69A-806650847634}" presName="rootText" presStyleLbl="node4" presStyleIdx="14" presStyleCnt="22" custLinFactNeighborX="26933" custLinFactNeighborY="-70961">
        <dgm:presLayoutVars>
          <dgm:chPref val="3"/>
        </dgm:presLayoutVars>
      </dgm:prSet>
      <dgm:spPr/>
    </dgm:pt>
    <dgm:pt modelId="{A62B2CAC-8906-4A26-A31A-626722171669}" type="pres">
      <dgm:prSet presAssocID="{93587AE6-F29F-41FA-A69A-806650847634}" presName="rootConnector" presStyleLbl="node4" presStyleIdx="14" presStyleCnt="22"/>
      <dgm:spPr/>
    </dgm:pt>
    <dgm:pt modelId="{07F7D030-F05D-4C8A-A8A9-E9FC0D689BCF}" type="pres">
      <dgm:prSet presAssocID="{93587AE6-F29F-41FA-A69A-806650847634}" presName="hierChild4" presStyleCnt="0"/>
      <dgm:spPr/>
    </dgm:pt>
    <dgm:pt modelId="{9725935D-1569-4B6A-AD15-A769ED91A911}" type="pres">
      <dgm:prSet presAssocID="{93587AE6-F29F-41FA-A69A-806650847634}" presName="hierChild5" presStyleCnt="0"/>
      <dgm:spPr/>
    </dgm:pt>
    <dgm:pt modelId="{0B60C022-D319-4F3B-88E9-BE7DDEAB96A8}" type="pres">
      <dgm:prSet presAssocID="{8C1570BA-58E2-4AB9-B26D-1D6DB97A1A5F}" presName="Name37" presStyleLbl="parChTrans1D4" presStyleIdx="15" presStyleCnt="22"/>
      <dgm:spPr/>
    </dgm:pt>
    <dgm:pt modelId="{0BEB825F-8A46-4381-B6E0-9854360767CF}" type="pres">
      <dgm:prSet presAssocID="{10E7D14F-CF35-4101-A20E-67D22E2EE41B}" presName="hierRoot2" presStyleCnt="0">
        <dgm:presLayoutVars>
          <dgm:hierBranch val="init"/>
        </dgm:presLayoutVars>
      </dgm:prSet>
      <dgm:spPr/>
    </dgm:pt>
    <dgm:pt modelId="{36BD03D7-7FD3-4058-AF47-24F4F1A48B61}" type="pres">
      <dgm:prSet presAssocID="{10E7D14F-CF35-4101-A20E-67D22E2EE41B}" presName="rootComposite" presStyleCnt="0"/>
      <dgm:spPr/>
    </dgm:pt>
    <dgm:pt modelId="{B22EE5CE-0889-4FBC-8D48-963F7A1C40A0}" type="pres">
      <dgm:prSet presAssocID="{10E7D14F-CF35-4101-A20E-67D22E2EE41B}" presName="rootText" presStyleLbl="node4" presStyleIdx="15" presStyleCnt="22" custLinFactNeighborX="30049" custLinFactNeighborY="-94963">
        <dgm:presLayoutVars>
          <dgm:chPref val="3"/>
        </dgm:presLayoutVars>
      </dgm:prSet>
      <dgm:spPr/>
    </dgm:pt>
    <dgm:pt modelId="{F0767CAE-49C9-4245-AE98-B06CFCCB16DA}" type="pres">
      <dgm:prSet presAssocID="{10E7D14F-CF35-4101-A20E-67D22E2EE41B}" presName="rootConnector" presStyleLbl="node4" presStyleIdx="15" presStyleCnt="22"/>
      <dgm:spPr/>
    </dgm:pt>
    <dgm:pt modelId="{F0665B91-46AE-4065-A09C-D12F57DDEFBA}" type="pres">
      <dgm:prSet presAssocID="{10E7D14F-CF35-4101-A20E-67D22E2EE41B}" presName="hierChild4" presStyleCnt="0"/>
      <dgm:spPr/>
    </dgm:pt>
    <dgm:pt modelId="{B6C1EFA5-FB56-4AA3-B679-FC040960F098}" type="pres">
      <dgm:prSet presAssocID="{10E7D14F-CF35-4101-A20E-67D22E2EE41B}" presName="hierChild5" presStyleCnt="0"/>
      <dgm:spPr/>
    </dgm:pt>
    <dgm:pt modelId="{F54D70F1-0D27-4980-B6DD-42BD427557FA}" type="pres">
      <dgm:prSet presAssocID="{71CBFA4F-70D7-4801-A847-F5C39C64EE75}" presName="Name37" presStyleLbl="parChTrans1D4" presStyleIdx="16" presStyleCnt="22"/>
      <dgm:spPr/>
    </dgm:pt>
    <dgm:pt modelId="{840AFEEA-6A97-425A-B3CB-3CD4ED28FD30}" type="pres">
      <dgm:prSet presAssocID="{E4FAB51A-1AD6-432B-AC11-FC1B34F28751}" presName="hierRoot2" presStyleCnt="0">
        <dgm:presLayoutVars>
          <dgm:hierBranch val="init"/>
        </dgm:presLayoutVars>
      </dgm:prSet>
      <dgm:spPr/>
    </dgm:pt>
    <dgm:pt modelId="{54637C5F-8BD9-47A1-B64D-9343EEA55C48}" type="pres">
      <dgm:prSet presAssocID="{E4FAB51A-1AD6-432B-AC11-FC1B34F28751}" presName="rootComposite" presStyleCnt="0"/>
      <dgm:spPr/>
    </dgm:pt>
    <dgm:pt modelId="{97B24EA7-7388-4AC4-98EC-90B23171E532}" type="pres">
      <dgm:prSet presAssocID="{E4FAB51A-1AD6-432B-AC11-FC1B34F28751}" presName="rootText" presStyleLbl="node4" presStyleIdx="16" presStyleCnt="22" custLinFactY="-28287" custLinFactNeighborX="31064" custLinFactNeighborY="-100000">
        <dgm:presLayoutVars>
          <dgm:chPref val="3"/>
        </dgm:presLayoutVars>
      </dgm:prSet>
      <dgm:spPr/>
    </dgm:pt>
    <dgm:pt modelId="{33056533-1202-4587-9871-DF0FD42D2E69}" type="pres">
      <dgm:prSet presAssocID="{E4FAB51A-1AD6-432B-AC11-FC1B34F28751}" presName="rootConnector" presStyleLbl="node4" presStyleIdx="16" presStyleCnt="22"/>
      <dgm:spPr/>
    </dgm:pt>
    <dgm:pt modelId="{BB7912AD-C600-49D4-9C18-7A176BA5D79B}" type="pres">
      <dgm:prSet presAssocID="{E4FAB51A-1AD6-432B-AC11-FC1B34F28751}" presName="hierChild4" presStyleCnt="0"/>
      <dgm:spPr/>
    </dgm:pt>
    <dgm:pt modelId="{760B251B-44FD-4734-99BD-EF792A09C219}" type="pres">
      <dgm:prSet presAssocID="{E4FAB51A-1AD6-432B-AC11-FC1B34F28751}" presName="hierChild5" presStyleCnt="0"/>
      <dgm:spPr/>
    </dgm:pt>
    <dgm:pt modelId="{8BD006BE-CF89-4278-8A37-DB4F798BBD71}" type="pres">
      <dgm:prSet presAssocID="{B99A4F42-30CF-43AB-9118-72646C015F52}" presName="Name37" presStyleLbl="parChTrans1D4" presStyleIdx="17" presStyleCnt="22"/>
      <dgm:spPr/>
    </dgm:pt>
    <dgm:pt modelId="{674DC76B-BE79-4DEC-AC27-CFABA0ED1EE4}" type="pres">
      <dgm:prSet presAssocID="{2F815A0C-3325-492E-A0BD-3ADB195FF47D}" presName="hierRoot2" presStyleCnt="0">
        <dgm:presLayoutVars>
          <dgm:hierBranch val="init"/>
        </dgm:presLayoutVars>
      </dgm:prSet>
      <dgm:spPr/>
    </dgm:pt>
    <dgm:pt modelId="{8949DC1F-538E-4684-9B29-09EF1D62C4E6}" type="pres">
      <dgm:prSet presAssocID="{2F815A0C-3325-492E-A0BD-3ADB195FF47D}" presName="rootComposite" presStyleCnt="0"/>
      <dgm:spPr/>
    </dgm:pt>
    <dgm:pt modelId="{946F3B6D-40FD-49B5-BBB5-97B5DAA6F777}" type="pres">
      <dgm:prSet presAssocID="{2F815A0C-3325-492E-A0BD-3ADB195FF47D}" presName="rootText" presStyleLbl="node4" presStyleIdx="17" presStyleCnt="22" custLinFactY="-58749" custLinFactNeighborX="32253" custLinFactNeighborY="-100000">
        <dgm:presLayoutVars>
          <dgm:chPref val="3"/>
        </dgm:presLayoutVars>
      </dgm:prSet>
      <dgm:spPr/>
    </dgm:pt>
    <dgm:pt modelId="{C113EB6F-15CA-4E6A-9669-BAE9FC0C1C4D}" type="pres">
      <dgm:prSet presAssocID="{2F815A0C-3325-492E-A0BD-3ADB195FF47D}" presName="rootConnector" presStyleLbl="node4" presStyleIdx="17" presStyleCnt="22"/>
      <dgm:spPr/>
    </dgm:pt>
    <dgm:pt modelId="{561AFBE9-1E3C-4532-8579-7DACCBDC639A}" type="pres">
      <dgm:prSet presAssocID="{2F815A0C-3325-492E-A0BD-3ADB195FF47D}" presName="hierChild4" presStyleCnt="0"/>
      <dgm:spPr/>
    </dgm:pt>
    <dgm:pt modelId="{3688D967-5877-4EB6-BE39-D4D45BD8FAAC}" type="pres">
      <dgm:prSet presAssocID="{2F815A0C-3325-492E-A0BD-3ADB195FF47D}" presName="hierChild5" presStyleCnt="0"/>
      <dgm:spPr/>
    </dgm:pt>
    <dgm:pt modelId="{7A0B1FF2-A8D2-4E94-A684-C93E17F6F5B4}" type="pres">
      <dgm:prSet presAssocID="{BA72B738-D4DE-4327-A176-E7C254854F12}" presName="Name37" presStyleLbl="parChTrans1D4" presStyleIdx="18" presStyleCnt="22"/>
      <dgm:spPr/>
    </dgm:pt>
    <dgm:pt modelId="{739190AE-6D64-4AB8-8894-B02A518E8088}" type="pres">
      <dgm:prSet presAssocID="{4CB57E77-F09F-416E-8B41-3BE107BE53FF}" presName="hierRoot2" presStyleCnt="0">
        <dgm:presLayoutVars>
          <dgm:hierBranch val="init"/>
        </dgm:presLayoutVars>
      </dgm:prSet>
      <dgm:spPr/>
    </dgm:pt>
    <dgm:pt modelId="{7436BB26-6C0B-4825-907C-3B0D3243B0B9}" type="pres">
      <dgm:prSet presAssocID="{4CB57E77-F09F-416E-8B41-3BE107BE53FF}" presName="rootComposite" presStyleCnt="0"/>
      <dgm:spPr/>
    </dgm:pt>
    <dgm:pt modelId="{F6827087-1D1F-49B2-BA5E-1A1E37E32555}" type="pres">
      <dgm:prSet presAssocID="{4CB57E77-F09F-416E-8B41-3BE107BE53FF}" presName="rootText" presStyleLbl="node4" presStyleIdx="18" presStyleCnt="22" custLinFactY="-86279" custLinFactNeighborX="36629" custLinFactNeighborY="-100000">
        <dgm:presLayoutVars>
          <dgm:chPref val="3"/>
        </dgm:presLayoutVars>
      </dgm:prSet>
      <dgm:spPr/>
    </dgm:pt>
    <dgm:pt modelId="{C6691CF9-DCED-4123-B410-3A40F5CF233B}" type="pres">
      <dgm:prSet presAssocID="{4CB57E77-F09F-416E-8B41-3BE107BE53FF}" presName="rootConnector" presStyleLbl="node4" presStyleIdx="18" presStyleCnt="22"/>
      <dgm:spPr/>
    </dgm:pt>
    <dgm:pt modelId="{7D90B9BF-C15D-41E5-A4FC-F87657AC47F5}" type="pres">
      <dgm:prSet presAssocID="{4CB57E77-F09F-416E-8B41-3BE107BE53FF}" presName="hierChild4" presStyleCnt="0"/>
      <dgm:spPr/>
    </dgm:pt>
    <dgm:pt modelId="{88FC7709-C8D6-4391-9F80-A63F35D3EDCC}" type="pres">
      <dgm:prSet presAssocID="{4CB57E77-F09F-416E-8B41-3BE107BE53FF}" presName="hierChild5" presStyleCnt="0"/>
      <dgm:spPr/>
    </dgm:pt>
    <dgm:pt modelId="{AB3EAAF2-B7D8-4DCB-8EE3-216B6DCA5449}" type="pres">
      <dgm:prSet presAssocID="{672D1FB3-6F47-4903-A171-6BABD935E0A4}" presName="hierChild5" presStyleCnt="0"/>
      <dgm:spPr/>
    </dgm:pt>
    <dgm:pt modelId="{5B02DEA3-E5F3-4D23-8155-7E918B06EE43}" type="pres">
      <dgm:prSet presAssocID="{CD2B39C2-53F0-48D6-961B-B107923C9763}" presName="Name35" presStyleLbl="parChTrans1D3" presStyleIdx="4" presStyleCnt="5"/>
      <dgm:spPr/>
    </dgm:pt>
    <dgm:pt modelId="{3A13E704-4181-4B98-AEB6-8D901047132B}" type="pres">
      <dgm:prSet presAssocID="{D2253246-6812-4E56-AA47-63117F7E206A}" presName="hierRoot2" presStyleCnt="0">
        <dgm:presLayoutVars>
          <dgm:hierBranch val="init"/>
        </dgm:presLayoutVars>
      </dgm:prSet>
      <dgm:spPr/>
    </dgm:pt>
    <dgm:pt modelId="{E470E778-6857-4D92-85CD-797ED593EBB8}" type="pres">
      <dgm:prSet presAssocID="{D2253246-6812-4E56-AA47-63117F7E206A}" presName="rootComposite" presStyleCnt="0"/>
      <dgm:spPr/>
    </dgm:pt>
    <dgm:pt modelId="{72D2A113-8FDF-42A8-B8CA-33A200C28235}" type="pres">
      <dgm:prSet presAssocID="{D2253246-6812-4E56-AA47-63117F7E206A}" presName="rootText" presStyleLbl="node3" presStyleIdx="4" presStyleCnt="5" custLinFactNeighborX="38479" custLinFactNeighborY="-46746">
        <dgm:presLayoutVars>
          <dgm:chPref val="3"/>
        </dgm:presLayoutVars>
      </dgm:prSet>
      <dgm:spPr/>
    </dgm:pt>
    <dgm:pt modelId="{D0321636-3DD0-469E-B4D6-036B81236305}" type="pres">
      <dgm:prSet presAssocID="{D2253246-6812-4E56-AA47-63117F7E206A}" presName="rootConnector" presStyleLbl="node3" presStyleIdx="4" presStyleCnt="5"/>
      <dgm:spPr/>
    </dgm:pt>
    <dgm:pt modelId="{9252118F-45F8-4D39-8D76-865DB37962EE}" type="pres">
      <dgm:prSet presAssocID="{D2253246-6812-4E56-AA47-63117F7E206A}" presName="hierChild4" presStyleCnt="0"/>
      <dgm:spPr/>
    </dgm:pt>
    <dgm:pt modelId="{50A9FAB5-C91F-4CA6-BC54-D8AAC24DC326}" type="pres">
      <dgm:prSet presAssocID="{1A3DFAFB-44CE-4D12-8ACB-AA7308CE40C4}" presName="Name37" presStyleLbl="parChTrans1D4" presStyleIdx="19" presStyleCnt="22"/>
      <dgm:spPr/>
    </dgm:pt>
    <dgm:pt modelId="{FA46AA3D-49C0-4EFD-B774-444DFB324DE4}" type="pres">
      <dgm:prSet presAssocID="{BDE4819E-CA57-42B3-A868-F99F56DFB4CD}" presName="hierRoot2" presStyleCnt="0">
        <dgm:presLayoutVars>
          <dgm:hierBranch val="init"/>
        </dgm:presLayoutVars>
      </dgm:prSet>
      <dgm:spPr/>
    </dgm:pt>
    <dgm:pt modelId="{EA19571A-B03D-47F3-8BE2-787BCA5D3F54}" type="pres">
      <dgm:prSet presAssocID="{BDE4819E-CA57-42B3-A868-F99F56DFB4CD}" presName="rootComposite" presStyleCnt="0"/>
      <dgm:spPr/>
    </dgm:pt>
    <dgm:pt modelId="{A7A023ED-47F4-4025-B036-C1D706BFFF98}" type="pres">
      <dgm:prSet presAssocID="{BDE4819E-CA57-42B3-A868-F99F56DFB4CD}" presName="rootText" presStyleLbl="node4" presStyleIdx="19" presStyleCnt="22" custLinFactNeighborX="27777" custLinFactNeighborY="-71682">
        <dgm:presLayoutVars>
          <dgm:chPref val="3"/>
        </dgm:presLayoutVars>
      </dgm:prSet>
      <dgm:spPr/>
    </dgm:pt>
    <dgm:pt modelId="{DDC2874A-6512-4171-89E7-C0C0FF9570E3}" type="pres">
      <dgm:prSet presAssocID="{BDE4819E-CA57-42B3-A868-F99F56DFB4CD}" presName="rootConnector" presStyleLbl="node4" presStyleIdx="19" presStyleCnt="22"/>
      <dgm:spPr/>
    </dgm:pt>
    <dgm:pt modelId="{6EB544D2-4793-4622-A0A4-883CA9B31B92}" type="pres">
      <dgm:prSet presAssocID="{BDE4819E-CA57-42B3-A868-F99F56DFB4CD}" presName="hierChild4" presStyleCnt="0"/>
      <dgm:spPr/>
    </dgm:pt>
    <dgm:pt modelId="{C3D15CC9-50BD-423A-A7D3-1D8036E6E602}" type="pres">
      <dgm:prSet presAssocID="{BDE4819E-CA57-42B3-A868-F99F56DFB4CD}" presName="hierChild5" presStyleCnt="0"/>
      <dgm:spPr/>
    </dgm:pt>
    <dgm:pt modelId="{82AC38BD-9980-4A05-9847-5751B72492FA}" type="pres">
      <dgm:prSet presAssocID="{C224AF6D-29D1-4F94-B2A4-8BF5C0E03D7E}" presName="Name37" presStyleLbl="parChTrans1D4" presStyleIdx="20" presStyleCnt="22"/>
      <dgm:spPr/>
    </dgm:pt>
    <dgm:pt modelId="{263004A0-EAE8-4A6D-A68A-016298A443D3}" type="pres">
      <dgm:prSet presAssocID="{BCC99D6F-B179-4A5B-AFB3-2271414A9260}" presName="hierRoot2" presStyleCnt="0">
        <dgm:presLayoutVars>
          <dgm:hierBranch val="init"/>
        </dgm:presLayoutVars>
      </dgm:prSet>
      <dgm:spPr/>
    </dgm:pt>
    <dgm:pt modelId="{26D1FBB4-1C55-4F70-9EBB-D4B482495687}" type="pres">
      <dgm:prSet presAssocID="{BCC99D6F-B179-4A5B-AFB3-2271414A9260}" presName="rootComposite" presStyleCnt="0"/>
      <dgm:spPr/>
    </dgm:pt>
    <dgm:pt modelId="{A22E7B50-E73D-4578-9512-499F9D205E45}" type="pres">
      <dgm:prSet presAssocID="{BCC99D6F-B179-4A5B-AFB3-2271414A9260}" presName="rootText" presStyleLbl="node4" presStyleIdx="20" presStyleCnt="22" custLinFactNeighborX="30845" custLinFactNeighborY="-96839">
        <dgm:presLayoutVars>
          <dgm:chPref val="3"/>
        </dgm:presLayoutVars>
      </dgm:prSet>
      <dgm:spPr/>
    </dgm:pt>
    <dgm:pt modelId="{2F9838E3-98BC-4EAB-A5BB-C415E5F68CF7}" type="pres">
      <dgm:prSet presAssocID="{BCC99D6F-B179-4A5B-AFB3-2271414A9260}" presName="rootConnector" presStyleLbl="node4" presStyleIdx="20" presStyleCnt="22"/>
      <dgm:spPr/>
    </dgm:pt>
    <dgm:pt modelId="{4A6FEE6C-529A-4FA1-B87C-0EB5FAF3DE0E}" type="pres">
      <dgm:prSet presAssocID="{BCC99D6F-B179-4A5B-AFB3-2271414A9260}" presName="hierChild4" presStyleCnt="0"/>
      <dgm:spPr/>
    </dgm:pt>
    <dgm:pt modelId="{1880EFAA-3382-4583-8953-93A023357E84}" type="pres">
      <dgm:prSet presAssocID="{BCC99D6F-B179-4A5B-AFB3-2271414A9260}" presName="hierChild5" presStyleCnt="0"/>
      <dgm:spPr/>
    </dgm:pt>
    <dgm:pt modelId="{D41CF4E1-868E-4577-8552-359D49E8D04A}" type="pres">
      <dgm:prSet presAssocID="{53FBC25E-CC1E-4324-A4EB-A3A37595C56B}" presName="Name37" presStyleLbl="parChTrans1D4" presStyleIdx="21" presStyleCnt="22"/>
      <dgm:spPr/>
    </dgm:pt>
    <dgm:pt modelId="{2CBB69E6-4C84-4297-99AF-B5C8A698BE09}" type="pres">
      <dgm:prSet presAssocID="{72896CB4-4FE2-481E-A4D3-E5B286B32798}" presName="hierRoot2" presStyleCnt="0">
        <dgm:presLayoutVars>
          <dgm:hierBranch val="init"/>
        </dgm:presLayoutVars>
      </dgm:prSet>
      <dgm:spPr/>
    </dgm:pt>
    <dgm:pt modelId="{006FBA1F-4E7F-4152-BAC2-5D21F980BC4E}" type="pres">
      <dgm:prSet presAssocID="{72896CB4-4FE2-481E-A4D3-E5B286B32798}" presName="rootComposite" presStyleCnt="0"/>
      <dgm:spPr/>
    </dgm:pt>
    <dgm:pt modelId="{B9BE9027-76CE-4337-A37D-CA4A9A4D88F2}" type="pres">
      <dgm:prSet presAssocID="{72896CB4-4FE2-481E-A4D3-E5B286B32798}" presName="rootText" presStyleLbl="node4" presStyleIdx="21" presStyleCnt="22" custLinFactY="-27756" custLinFactNeighborX="32796" custLinFactNeighborY="-100000">
        <dgm:presLayoutVars>
          <dgm:chPref val="3"/>
        </dgm:presLayoutVars>
      </dgm:prSet>
      <dgm:spPr/>
    </dgm:pt>
    <dgm:pt modelId="{950F2EBC-882C-4E35-BBCE-E279A771E23C}" type="pres">
      <dgm:prSet presAssocID="{72896CB4-4FE2-481E-A4D3-E5B286B32798}" presName="rootConnector" presStyleLbl="node4" presStyleIdx="21" presStyleCnt="22"/>
      <dgm:spPr/>
    </dgm:pt>
    <dgm:pt modelId="{322FC973-F3C7-49B8-ADF0-A9C00BA92BCC}" type="pres">
      <dgm:prSet presAssocID="{72896CB4-4FE2-481E-A4D3-E5B286B32798}" presName="hierChild4" presStyleCnt="0"/>
      <dgm:spPr/>
    </dgm:pt>
    <dgm:pt modelId="{91D4E43C-9DAD-4B4C-A315-61840AFD6E19}" type="pres">
      <dgm:prSet presAssocID="{72896CB4-4FE2-481E-A4D3-E5B286B32798}" presName="hierChild5" presStyleCnt="0"/>
      <dgm:spPr/>
    </dgm:pt>
    <dgm:pt modelId="{09DAEAC7-0420-4590-A242-5532509FC1A9}" type="pres">
      <dgm:prSet presAssocID="{D2253246-6812-4E56-AA47-63117F7E206A}" presName="hierChild5" presStyleCnt="0"/>
      <dgm:spPr/>
    </dgm:pt>
    <dgm:pt modelId="{B30CEB53-1DC2-487E-B7FB-9F2FDF8BEED5}" type="pres">
      <dgm:prSet presAssocID="{5BD4EE92-9464-4407-9DA1-9259CDFC483B}" presName="hierChild5" presStyleCnt="0"/>
      <dgm:spPr/>
    </dgm:pt>
    <dgm:pt modelId="{4459E44E-F7FD-4C37-80A1-CAB939A41DB7}" type="pres">
      <dgm:prSet presAssocID="{445B814E-2055-4836-94E9-79FA08DB6A11}" presName="Name37" presStyleLbl="parChTrans1D2" presStyleIdx="1" presStyleCnt="5"/>
      <dgm:spPr/>
    </dgm:pt>
    <dgm:pt modelId="{FC78BB8E-589C-437D-A712-C3FDA3EB6BB3}" type="pres">
      <dgm:prSet presAssocID="{DDF92938-7880-4B56-BF37-B8A57200CD38}" presName="hierRoot2" presStyleCnt="0">
        <dgm:presLayoutVars>
          <dgm:hierBranch val="init"/>
        </dgm:presLayoutVars>
      </dgm:prSet>
      <dgm:spPr/>
    </dgm:pt>
    <dgm:pt modelId="{3626F3B6-BF01-4B46-9700-7EA34AF8508B}" type="pres">
      <dgm:prSet presAssocID="{DDF92938-7880-4B56-BF37-B8A57200CD38}" presName="rootComposite" presStyleCnt="0"/>
      <dgm:spPr/>
    </dgm:pt>
    <dgm:pt modelId="{782212BC-95AD-4976-8E46-76DABB876E6D}" type="pres">
      <dgm:prSet presAssocID="{DDF92938-7880-4B56-BF37-B8A57200CD38}" presName="rootText" presStyleLbl="node2" presStyleIdx="1" presStyleCnt="4" custScaleX="93130" custLinFactX="96287" custLinFactY="-71829" custLinFactNeighborX="100000" custLinFactNeighborY="-100000">
        <dgm:presLayoutVars>
          <dgm:chPref val="3"/>
        </dgm:presLayoutVars>
      </dgm:prSet>
      <dgm:spPr/>
    </dgm:pt>
    <dgm:pt modelId="{0F2F8A39-390F-4846-898C-842C587B18C2}" type="pres">
      <dgm:prSet presAssocID="{DDF92938-7880-4B56-BF37-B8A57200CD38}" presName="rootConnector" presStyleLbl="node2" presStyleIdx="1" presStyleCnt="4"/>
      <dgm:spPr/>
    </dgm:pt>
    <dgm:pt modelId="{F5B0F332-F61A-4997-9EB8-6506BBF035A7}" type="pres">
      <dgm:prSet presAssocID="{DDF92938-7880-4B56-BF37-B8A57200CD38}" presName="hierChild4" presStyleCnt="0"/>
      <dgm:spPr/>
    </dgm:pt>
    <dgm:pt modelId="{1796EA0A-56DB-4086-BE9C-3A11526313BF}" type="pres">
      <dgm:prSet presAssocID="{DDF92938-7880-4B56-BF37-B8A57200CD38}" presName="hierChild5" presStyleCnt="0"/>
      <dgm:spPr/>
    </dgm:pt>
    <dgm:pt modelId="{0AAF63AF-0C0B-453A-9073-30FBA531B60F}" type="pres">
      <dgm:prSet presAssocID="{0FC1DA3A-76F1-447B-84A3-3744354319A8}" presName="Name37" presStyleLbl="parChTrans1D2" presStyleIdx="2" presStyleCnt="5"/>
      <dgm:spPr/>
    </dgm:pt>
    <dgm:pt modelId="{B1F95865-5872-490C-A36E-991DF9847BF0}" type="pres">
      <dgm:prSet presAssocID="{123EB1E4-BBB4-46DF-9C3B-6A2A344B62BE}" presName="hierRoot2" presStyleCnt="0">
        <dgm:presLayoutVars>
          <dgm:hierBranch val="init"/>
        </dgm:presLayoutVars>
      </dgm:prSet>
      <dgm:spPr/>
    </dgm:pt>
    <dgm:pt modelId="{281F2420-AD95-4CFA-889C-ADACB996C7A5}" type="pres">
      <dgm:prSet presAssocID="{123EB1E4-BBB4-46DF-9C3B-6A2A344B62BE}" presName="rootComposite" presStyleCnt="0"/>
      <dgm:spPr/>
    </dgm:pt>
    <dgm:pt modelId="{7AF78550-35DA-49F8-A6A2-8E043654A0AA}" type="pres">
      <dgm:prSet presAssocID="{123EB1E4-BBB4-46DF-9C3B-6A2A344B62BE}" presName="rootText" presStyleLbl="node2" presStyleIdx="2" presStyleCnt="4" custLinFactX="37205" custLinFactNeighborX="100000" custLinFactNeighborY="-37229">
        <dgm:presLayoutVars>
          <dgm:chPref val="3"/>
        </dgm:presLayoutVars>
      </dgm:prSet>
      <dgm:spPr/>
    </dgm:pt>
    <dgm:pt modelId="{044C19FE-29ED-4F84-947D-EC95E21AEB47}" type="pres">
      <dgm:prSet presAssocID="{123EB1E4-BBB4-46DF-9C3B-6A2A344B62BE}" presName="rootConnector" presStyleLbl="node2" presStyleIdx="2" presStyleCnt="4"/>
      <dgm:spPr/>
    </dgm:pt>
    <dgm:pt modelId="{A16283C8-78E4-4094-B5AF-FC97849FF64F}" type="pres">
      <dgm:prSet presAssocID="{123EB1E4-BBB4-46DF-9C3B-6A2A344B62BE}" presName="hierChild4" presStyleCnt="0"/>
      <dgm:spPr/>
    </dgm:pt>
    <dgm:pt modelId="{02190F80-34FF-45F3-BDFB-81715B77045B}" type="pres">
      <dgm:prSet presAssocID="{123EB1E4-BBB4-46DF-9C3B-6A2A344B62BE}" presName="hierChild5" presStyleCnt="0"/>
      <dgm:spPr/>
    </dgm:pt>
    <dgm:pt modelId="{BA92C493-564B-4C81-B79F-2AA5A5F4E77F}" type="pres">
      <dgm:prSet presAssocID="{0CBF389D-6C29-4921-A2F9-B5CF1919B10A}" presName="Name37" presStyleLbl="parChTrans1D2" presStyleIdx="3" presStyleCnt="5"/>
      <dgm:spPr/>
    </dgm:pt>
    <dgm:pt modelId="{F710F44C-A4F7-44DE-8598-3ACF7374CD94}" type="pres">
      <dgm:prSet presAssocID="{ACD64B85-42E9-4910-B1B9-C2F8C53261FA}" presName="hierRoot2" presStyleCnt="0">
        <dgm:presLayoutVars>
          <dgm:hierBranch val="init"/>
        </dgm:presLayoutVars>
      </dgm:prSet>
      <dgm:spPr/>
    </dgm:pt>
    <dgm:pt modelId="{AE11B100-C601-4D36-86F4-A95EF61C713B}" type="pres">
      <dgm:prSet presAssocID="{ACD64B85-42E9-4910-B1B9-C2F8C53261FA}" presName="rootComposite" presStyleCnt="0"/>
      <dgm:spPr/>
    </dgm:pt>
    <dgm:pt modelId="{A72AD062-408B-492E-96B9-9613495FE848}" type="pres">
      <dgm:prSet presAssocID="{ACD64B85-42E9-4910-B1B9-C2F8C53261FA}" presName="rootText" presStyleLbl="node2" presStyleIdx="3" presStyleCnt="4" custScaleX="108251" custLinFactX="19808" custLinFactNeighborX="100000" custLinFactNeighborY="-37597">
        <dgm:presLayoutVars>
          <dgm:chPref val="3"/>
        </dgm:presLayoutVars>
      </dgm:prSet>
      <dgm:spPr/>
    </dgm:pt>
    <dgm:pt modelId="{0C21BADC-BB38-4607-8422-1C695D08CBF8}" type="pres">
      <dgm:prSet presAssocID="{ACD64B85-42E9-4910-B1B9-C2F8C53261FA}" presName="rootConnector" presStyleLbl="node2" presStyleIdx="3" presStyleCnt="4"/>
      <dgm:spPr/>
    </dgm:pt>
    <dgm:pt modelId="{66DD76CA-9BDB-45A0-AF8B-BD435DE7DCB7}" type="pres">
      <dgm:prSet presAssocID="{ACD64B85-42E9-4910-B1B9-C2F8C53261FA}" presName="hierChild4" presStyleCnt="0"/>
      <dgm:spPr/>
    </dgm:pt>
    <dgm:pt modelId="{0D0455B7-292C-42F1-9B4A-D4E0B019A48B}" type="pres">
      <dgm:prSet presAssocID="{ACD64B85-42E9-4910-B1B9-C2F8C53261FA}" presName="hierChild5" presStyleCnt="0"/>
      <dgm:spPr/>
    </dgm:pt>
    <dgm:pt modelId="{9D54A896-71C2-4768-92B2-B26AF3CB55D4}" type="pres">
      <dgm:prSet presAssocID="{2606A047-BA4D-4535-A3EA-C5BCC336DA4B}" presName="hierChild3" presStyleCnt="0"/>
      <dgm:spPr/>
    </dgm:pt>
    <dgm:pt modelId="{7EBCBA8E-3AF7-4C10-B38D-4529DB2F6E93}" type="pres">
      <dgm:prSet presAssocID="{AA40117B-B7D4-4152-8E55-73AE4E7BD88E}" presName="Name111" presStyleLbl="parChTrans1D2" presStyleIdx="4" presStyleCnt="5"/>
      <dgm:spPr/>
    </dgm:pt>
    <dgm:pt modelId="{43A5A97F-F670-4EDA-A7E9-C39FD90759FD}" type="pres">
      <dgm:prSet presAssocID="{C94EA058-E35E-437C-9200-D0669D835658}" presName="hierRoot3" presStyleCnt="0">
        <dgm:presLayoutVars>
          <dgm:hierBranch val="init"/>
        </dgm:presLayoutVars>
      </dgm:prSet>
      <dgm:spPr/>
    </dgm:pt>
    <dgm:pt modelId="{FF4FDE03-EA86-4E40-B41F-5C749E011A44}" type="pres">
      <dgm:prSet presAssocID="{C94EA058-E35E-437C-9200-D0669D835658}" presName="rootComposite3" presStyleCnt="0"/>
      <dgm:spPr/>
    </dgm:pt>
    <dgm:pt modelId="{FB5C6353-4A62-45D7-8658-8F0D35460D16}" type="pres">
      <dgm:prSet presAssocID="{C94EA058-E35E-437C-9200-D0669D835658}" presName="rootText3" presStyleLbl="asst1" presStyleIdx="0" presStyleCnt="1" custLinFactX="-82468" custLinFactNeighborX="-100000" custLinFactNeighborY="-44400">
        <dgm:presLayoutVars>
          <dgm:chPref val="3"/>
        </dgm:presLayoutVars>
      </dgm:prSet>
      <dgm:spPr/>
    </dgm:pt>
    <dgm:pt modelId="{708443FE-F6E5-49E8-9F9C-CE0D61005F4E}" type="pres">
      <dgm:prSet presAssocID="{C94EA058-E35E-437C-9200-D0669D835658}" presName="rootConnector3" presStyleLbl="asst1" presStyleIdx="0" presStyleCnt="1"/>
      <dgm:spPr/>
    </dgm:pt>
    <dgm:pt modelId="{B0716CB5-CF22-4E46-A25B-EDDF16F0941F}" type="pres">
      <dgm:prSet presAssocID="{C94EA058-E35E-437C-9200-D0669D835658}" presName="hierChild6" presStyleCnt="0"/>
      <dgm:spPr/>
    </dgm:pt>
    <dgm:pt modelId="{6BEE3FCF-4BEB-415C-9D7C-24896D1CDD59}" type="pres">
      <dgm:prSet presAssocID="{C94EA058-E35E-437C-9200-D0669D835658}" presName="hierChild7" presStyleCnt="0"/>
      <dgm:spPr/>
    </dgm:pt>
  </dgm:ptLst>
  <dgm:cxnLst>
    <dgm:cxn modelId="{253E3500-16E0-4A21-85DF-900D3194CD0D}" srcId="{5BD4EE92-9464-4407-9DA1-9259CDFC483B}" destId="{672D1FB3-6F47-4903-A171-6BABD935E0A4}" srcOrd="3" destOrd="0" parTransId="{362E3D63-2408-4EF3-94B8-A315C03A2B50}" sibTransId="{2B772F89-6D69-4614-BAEA-25D44BF40945}"/>
    <dgm:cxn modelId="{591A6001-A4E4-43DE-8BB1-829689BD09F0}" type="presOf" srcId="{9A29F828-DC09-48E1-9CBB-FC4D2852C2AE}" destId="{578D025E-3807-4AF9-9CAF-A6BD4C9F8AB5}" srcOrd="1" destOrd="0" presId="urn:microsoft.com/office/officeart/2005/8/layout/orgChart1"/>
    <dgm:cxn modelId="{E3DA7901-3825-4D05-80ED-49BEF5FF41F5}" srcId="{5A1B7D06-3266-4E0D-8C71-90376FE3ACD1}" destId="{E153E461-CDF5-4C4D-BD80-25F0657A62A0}" srcOrd="4" destOrd="0" parTransId="{7D52C04A-8258-499C-BA8C-594B28CED105}" sibTransId="{A68A9242-6191-4FE8-848C-D3D70C8F6FDC}"/>
    <dgm:cxn modelId="{60C28501-16DB-4A0B-ADF2-C2492650B3AE}" type="presOf" srcId="{DDC8D62B-97C2-471F-A507-545A89FBB072}" destId="{EE2B57CC-3DD0-4064-A1CC-FB55B7D0AC2A}" srcOrd="0" destOrd="0" presId="urn:microsoft.com/office/officeart/2005/8/layout/orgChart1"/>
    <dgm:cxn modelId="{2D974206-2996-4A66-B4B1-FC7AA3821A48}" type="presOf" srcId="{5BD554EF-26E0-45F9-A3ED-A3FA97557E40}" destId="{80168BD0-1B85-490F-9A91-1240827F525B}" srcOrd="0" destOrd="0" presId="urn:microsoft.com/office/officeart/2005/8/layout/orgChart1"/>
    <dgm:cxn modelId="{6AB0FF07-6EB9-4E65-9C88-31D83D1490CB}" type="presOf" srcId="{3F149EE7-DB51-4793-A177-745E682F59C4}" destId="{C006B14A-9417-4A6A-90F2-D1D67733B071}" srcOrd="0" destOrd="0" presId="urn:microsoft.com/office/officeart/2005/8/layout/orgChart1"/>
    <dgm:cxn modelId="{263B650B-C643-4C5F-ABE6-6EBBB73AD9CF}" type="presOf" srcId="{E7F73B13-3223-4E4B-AED3-1A989A6351A1}" destId="{D18392A9-A914-4C67-8764-5FD61C7CBCAF}" srcOrd="0" destOrd="0" presId="urn:microsoft.com/office/officeart/2005/8/layout/orgChart1"/>
    <dgm:cxn modelId="{A9AA890D-02BF-4834-9B5D-0B38D535DFF5}" type="presOf" srcId="{8A168592-F6AD-4166-A122-02F02EBFFDF9}" destId="{09A074B8-B70C-4877-8427-41BE0D8D1412}" srcOrd="0" destOrd="0" presId="urn:microsoft.com/office/officeart/2005/8/layout/orgChart1"/>
    <dgm:cxn modelId="{9A59F10F-5707-44C9-B866-01719225495B}" type="presOf" srcId="{0CBF389D-6C29-4921-A2F9-B5CF1919B10A}" destId="{BA92C493-564B-4C81-B79F-2AA5A5F4E77F}" srcOrd="0" destOrd="0" presId="urn:microsoft.com/office/officeart/2005/8/layout/orgChart1"/>
    <dgm:cxn modelId="{22FFC911-B8D4-4047-92E3-459FBEBA7AFC}" srcId="{8A168592-F6AD-4166-A122-02F02EBFFDF9}" destId="{C021EA59-5D05-4CC9-846C-623C1E3FA663}" srcOrd="3" destOrd="0" parTransId="{E7F73B13-3223-4E4B-AED3-1A989A6351A1}" sibTransId="{BEA15E8F-C84C-49F8-A296-B98A2B9F5879}"/>
    <dgm:cxn modelId="{9510C412-87E9-42E5-B553-B10D02043DCD}" type="presOf" srcId="{340774B2-DDAC-4966-8B0C-C629FB1A4629}" destId="{E7684856-CA16-41FA-BF20-0A194569AFF2}" srcOrd="0" destOrd="0" presId="urn:microsoft.com/office/officeart/2005/8/layout/orgChart1"/>
    <dgm:cxn modelId="{49760216-3487-41DD-A615-C848D1327AE4}" type="presOf" srcId="{870652F3-CB52-44D8-AD2D-5F5266E12505}" destId="{37549512-7C7C-4144-8C49-7F8DF96262EE}" srcOrd="0" destOrd="0" presId="urn:microsoft.com/office/officeart/2005/8/layout/orgChart1"/>
    <dgm:cxn modelId="{18435316-34B4-4E08-9845-B594CC5BA023}" srcId="{672D1FB3-6F47-4903-A171-6BABD935E0A4}" destId="{93587AE6-F29F-41FA-A69A-806650847634}" srcOrd="0" destOrd="0" parTransId="{07DBBAE8-BA61-4B7F-98F4-C2256F2E25C2}" sibTransId="{09CED97D-A68C-470D-80AA-AEB6E908F45E}"/>
    <dgm:cxn modelId="{B2E4CC16-AB36-4598-9150-41EDEAFBB2C5}" type="presOf" srcId="{2E6FDC7E-1051-409E-B749-D023D52B55E0}" destId="{78D61D1B-EFFF-44FD-A255-38D0366E47BD}" srcOrd="0" destOrd="0" presId="urn:microsoft.com/office/officeart/2005/8/layout/orgChart1"/>
    <dgm:cxn modelId="{E6345819-CB96-4A93-AC06-29CDD6519078}" type="presOf" srcId="{ACD64B85-42E9-4910-B1B9-C2F8C53261FA}" destId="{0C21BADC-BB38-4607-8422-1C695D08CBF8}" srcOrd="1" destOrd="0" presId="urn:microsoft.com/office/officeart/2005/8/layout/orgChart1"/>
    <dgm:cxn modelId="{213A2021-605F-4ACB-894B-6D347FE12E33}" type="presOf" srcId="{9B3C3FC0-37D7-4517-8659-D9CA6D04A6FC}" destId="{35AC61B2-949D-40F0-9FE2-C07DC79C0A4D}" srcOrd="1" destOrd="0" presId="urn:microsoft.com/office/officeart/2005/8/layout/orgChart1"/>
    <dgm:cxn modelId="{2019A121-6F72-46FF-9A8F-AA191658B5B8}" type="presOf" srcId="{53FBC25E-CC1E-4324-A4EB-A3A37595C56B}" destId="{D41CF4E1-868E-4577-8552-359D49E8D04A}" srcOrd="0" destOrd="0" presId="urn:microsoft.com/office/officeart/2005/8/layout/orgChart1"/>
    <dgm:cxn modelId="{35517F24-76F5-4F69-A4E3-4C56FCCE2F0F}" type="presOf" srcId="{4429A9BF-8A42-41D7-8DD6-01CC49A552CC}" destId="{D4DA62C4-71E2-40B7-AB14-1EB973F06659}" srcOrd="0" destOrd="0" presId="urn:microsoft.com/office/officeart/2005/8/layout/orgChart1"/>
    <dgm:cxn modelId="{634B5225-6919-490C-A6F3-98FF5283207E}" type="presOf" srcId="{5BD4EE92-9464-4407-9DA1-9259CDFC483B}" destId="{54403EE9-F7A6-46FC-AAC7-F6E57C375E65}" srcOrd="1" destOrd="0" presId="urn:microsoft.com/office/officeart/2005/8/layout/orgChart1"/>
    <dgm:cxn modelId="{BC997E2B-6BC9-4C4B-BBB7-2FD552C92198}" type="presOf" srcId="{DDF92938-7880-4B56-BF37-B8A57200CD38}" destId="{0F2F8A39-390F-4846-898C-842C587B18C2}" srcOrd="1" destOrd="0" presId="urn:microsoft.com/office/officeart/2005/8/layout/orgChart1"/>
    <dgm:cxn modelId="{5E15B92C-3BF2-4C50-974D-1526946ECE1A}" type="presOf" srcId="{CAC58F89-F02A-4A54-B6B0-D7DF7FCE4A16}" destId="{EAFEFD67-CC91-44B9-A85D-6DE4AE3DBB6F}" srcOrd="0" destOrd="0" presId="urn:microsoft.com/office/officeart/2005/8/layout/orgChart1"/>
    <dgm:cxn modelId="{9FDCA232-2B04-4EA0-9499-7913E80B13A3}" type="presOf" srcId="{2F815A0C-3325-492E-A0BD-3ADB195FF47D}" destId="{C113EB6F-15CA-4E6A-9669-BAE9FC0C1C4D}" srcOrd="1" destOrd="0" presId="urn:microsoft.com/office/officeart/2005/8/layout/orgChart1"/>
    <dgm:cxn modelId="{72EE3933-54A9-41A1-83E8-7E750D0BC81B}" srcId="{D2253246-6812-4E56-AA47-63117F7E206A}" destId="{BDE4819E-CA57-42B3-A868-F99F56DFB4CD}" srcOrd="0" destOrd="0" parTransId="{1A3DFAFB-44CE-4D12-8ACB-AA7308CE40C4}" sibTransId="{5021C7F4-F55E-4F57-AD86-15D90982677E}"/>
    <dgm:cxn modelId="{21542334-1E7A-4679-A143-9EA2F9C23EFF}" type="presOf" srcId="{5BD554EF-26E0-45F9-A3ED-A3FA97557E40}" destId="{C79E790F-45A9-472E-B1A1-29195C080E0D}" srcOrd="1" destOrd="0" presId="urn:microsoft.com/office/officeart/2005/8/layout/orgChart1"/>
    <dgm:cxn modelId="{5A30A334-E393-4012-B3EC-139B0B66710D}" type="presOf" srcId="{123EB1E4-BBB4-46DF-9C3B-6A2A344B62BE}" destId="{044C19FE-29ED-4F84-947D-EC95E21AEB47}" srcOrd="1" destOrd="0" presId="urn:microsoft.com/office/officeart/2005/8/layout/orgChart1"/>
    <dgm:cxn modelId="{19631537-C201-43DF-9AC8-32A6C65C82D4}" type="presOf" srcId="{672D1FB3-6F47-4903-A171-6BABD935E0A4}" destId="{47195D43-A386-4623-BE3C-2738C0F3774D}" srcOrd="0" destOrd="0" presId="urn:microsoft.com/office/officeart/2005/8/layout/orgChart1"/>
    <dgm:cxn modelId="{14763F38-0A6F-45FC-81CC-AB908833EF8E}" type="presOf" srcId="{71CBFA4F-70D7-4801-A847-F5C39C64EE75}" destId="{F54D70F1-0D27-4980-B6DD-42BD427557FA}" srcOrd="0" destOrd="0" presId="urn:microsoft.com/office/officeart/2005/8/layout/orgChart1"/>
    <dgm:cxn modelId="{894AE338-252B-4656-88FC-022B6FE97A56}" type="presOf" srcId="{B130505C-5668-4281-AE84-9655B3D49B69}" destId="{FB95D733-C64F-490D-B4E4-D68EBE0FDABD}" srcOrd="0" destOrd="0" presId="urn:microsoft.com/office/officeart/2005/8/layout/orgChart1"/>
    <dgm:cxn modelId="{FEEA6239-E682-44FE-B650-2A424A6C162F}" type="presOf" srcId="{123EB1E4-BBB4-46DF-9C3B-6A2A344B62BE}" destId="{7AF78550-35DA-49F8-A6A2-8E043654A0AA}" srcOrd="0" destOrd="0" presId="urn:microsoft.com/office/officeart/2005/8/layout/orgChart1"/>
    <dgm:cxn modelId="{C5E3773C-D745-4F96-9F22-A94D228D9F76}" type="presOf" srcId="{A57A60AD-5103-415E-867E-45BB09DBD769}" destId="{BB0EFDBC-A5B5-4B08-B299-1CCF9F56977C}" srcOrd="0" destOrd="0" presId="urn:microsoft.com/office/officeart/2005/8/layout/orgChart1"/>
    <dgm:cxn modelId="{1B9D865F-F726-4425-AAE4-DAD646A3A93D}" type="presOf" srcId="{BCC99D6F-B179-4A5B-AFB3-2271414A9260}" destId="{A22E7B50-E73D-4578-9512-499F9D205E45}" srcOrd="0" destOrd="0" presId="urn:microsoft.com/office/officeart/2005/8/layout/orgChart1"/>
    <dgm:cxn modelId="{6FFF3A60-AB98-4E9E-B541-C8324C0A0C2C}" type="presOf" srcId="{05FB7AB0-035B-4C4F-B209-B5EF695A251E}" destId="{541609EE-54E4-4632-8D0C-81196943DA0F}" srcOrd="0" destOrd="0" presId="urn:microsoft.com/office/officeart/2005/8/layout/orgChart1"/>
    <dgm:cxn modelId="{A40D6C60-FCA6-4429-8561-11C1993FDF57}" type="presOf" srcId="{7D52C04A-8258-499C-BA8C-594B28CED105}" destId="{36C03437-B3F7-496D-91EA-BF43FC80D4F1}" srcOrd="0" destOrd="0" presId="urn:microsoft.com/office/officeart/2005/8/layout/orgChart1"/>
    <dgm:cxn modelId="{4D28D641-05FA-4597-AB52-331AA4051D6F}" type="presOf" srcId="{33C3CBCD-91AF-4C15-9832-623E240355FF}" destId="{BC283061-6C98-460A-820D-D49567049DF0}" srcOrd="0" destOrd="0" presId="urn:microsoft.com/office/officeart/2005/8/layout/orgChart1"/>
    <dgm:cxn modelId="{21968C44-219F-4963-929C-96B610C7209C}" type="presOf" srcId="{07DBBAE8-BA61-4B7F-98F4-C2256F2E25C2}" destId="{2506F0F2-A877-4279-A6EB-8F5A21D1FF08}" srcOrd="0" destOrd="0" presId="urn:microsoft.com/office/officeart/2005/8/layout/orgChart1"/>
    <dgm:cxn modelId="{84E2F244-E3A8-4F38-B54D-3FE293C5B2FD}" type="presOf" srcId="{C021EA59-5D05-4CC9-846C-623C1E3FA663}" destId="{29A0404C-6A9A-435E-9662-3BB6F13C9212}" srcOrd="1" destOrd="0" presId="urn:microsoft.com/office/officeart/2005/8/layout/orgChart1"/>
    <dgm:cxn modelId="{C3265D65-9F4D-4ABC-92AD-B4574BF0D514}" type="presOf" srcId="{E8277032-2F84-49DF-9960-53768F8C35A4}" destId="{DCBD2DBB-9D4F-4345-846C-9B6A802DBA0F}" srcOrd="0" destOrd="0" presId="urn:microsoft.com/office/officeart/2005/8/layout/orgChart1"/>
    <dgm:cxn modelId="{09CDD645-97FE-435A-831B-13AE4B2CE23E}" type="presOf" srcId="{ACD64B85-42E9-4910-B1B9-C2F8C53261FA}" destId="{A72AD062-408B-492E-96B9-9613495FE848}" srcOrd="0" destOrd="0" presId="urn:microsoft.com/office/officeart/2005/8/layout/orgChart1"/>
    <dgm:cxn modelId="{BBC37646-DC3D-4831-8D2F-F1FB2D0B7A12}" type="presOf" srcId="{1A3DFAFB-44CE-4D12-8ACB-AA7308CE40C4}" destId="{50A9FAB5-C91F-4CA6-BC54-D8AAC24DC326}" srcOrd="0" destOrd="0" presId="urn:microsoft.com/office/officeart/2005/8/layout/orgChart1"/>
    <dgm:cxn modelId="{A9B55367-FD72-4D97-BBD9-8883CE003AB4}" type="presOf" srcId="{05FB7AB0-035B-4C4F-B209-B5EF695A251E}" destId="{660865EA-F8EA-4C5B-A7C7-45B23232E9DB}" srcOrd="1" destOrd="0" presId="urn:microsoft.com/office/officeart/2005/8/layout/orgChart1"/>
    <dgm:cxn modelId="{ED16E648-9F11-493F-8CAA-942058105EFA}" srcId="{672D1FB3-6F47-4903-A171-6BABD935E0A4}" destId="{E4FAB51A-1AD6-432B-AC11-FC1B34F28751}" srcOrd="2" destOrd="0" parTransId="{71CBFA4F-70D7-4801-A847-F5C39C64EE75}" sibTransId="{8002FDB0-84B3-4FD4-B71C-E3F21B0C5202}"/>
    <dgm:cxn modelId="{DEEDF048-058C-4779-8ADD-65AD92860C2E}" srcId="{D2253246-6812-4E56-AA47-63117F7E206A}" destId="{BCC99D6F-B179-4A5B-AFB3-2271414A9260}" srcOrd="1" destOrd="0" parTransId="{C224AF6D-29D1-4F94-B2A4-8BF5C0E03D7E}" sibTransId="{4705D057-8D72-4D4D-9F51-2947ABDC7D5E}"/>
    <dgm:cxn modelId="{59BD2A49-E54B-44E7-A969-6640D58E4CC5}" type="presOf" srcId="{93587AE6-F29F-41FA-A69A-806650847634}" destId="{A62B2CAC-8906-4A26-A31A-626722171669}" srcOrd="1" destOrd="0" presId="urn:microsoft.com/office/officeart/2005/8/layout/orgChart1"/>
    <dgm:cxn modelId="{EB557669-0C4C-4A01-8043-5E98A18B43AE}" type="presOf" srcId="{0FC1DA3A-76F1-447B-84A3-3744354319A8}" destId="{0AAF63AF-0C0B-453A-9073-30FBA531B60F}" srcOrd="0" destOrd="0" presId="urn:microsoft.com/office/officeart/2005/8/layout/orgChart1"/>
    <dgm:cxn modelId="{60AB9249-0543-4A91-9BF6-D4054927FA65}" srcId="{8A168592-F6AD-4166-A122-02F02EBFFDF9}" destId="{CD701349-8533-47CB-BCE4-1AE22CDA7C78}" srcOrd="0" destOrd="0" parTransId="{CAC58F89-F02A-4A54-B6B0-D7DF7FCE4A16}" sibTransId="{ED6DAB0B-5394-4602-A254-8221B435746D}"/>
    <dgm:cxn modelId="{BDEE986A-2E6E-4FF1-BF4D-2AC686FFFAB5}" type="presOf" srcId="{CD701349-8533-47CB-BCE4-1AE22CDA7C78}" destId="{53889F0F-D647-45C9-AEAC-32073EAB24C0}" srcOrd="0" destOrd="0" presId="urn:microsoft.com/office/officeart/2005/8/layout/orgChart1"/>
    <dgm:cxn modelId="{0197186B-A012-48AE-92C6-30729268CC30}" type="presOf" srcId="{2606A047-BA4D-4535-A3EA-C5BCC336DA4B}" destId="{90C6147A-2780-476F-9A8F-EBB56D977948}" srcOrd="1" destOrd="0" presId="urn:microsoft.com/office/officeart/2005/8/layout/orgChart1"/>
    <dgm:cxn modelId="{0CF46E4C-D4DA-4D0A-8724-35EB5F927017}" type="presOf" srcId="{B20400B2-9517-4143-A815-5750E6913E92}" destId="{98787561-CE8C-401F-9965-F70D09D05CCD}" srcOrd="0" destOrd="0" presId="urn:microsoft.com/office/officeart/2005/8/layout/orgChart1"/>
    <dgm:cxn modelId="{B6121E70-4132-4001-8E97-21017F3904AB}" type="presOf" srcId="{DDF92938-7880-4B56-BF37-B8A57200CD38}" destId="{782212BC-95AD-4976-8E46-76DABB876E6D}" srcOrd="0" destOrd="0" presId="urn:microsoft.com/office/officeart/2005/8/layout/orgChart1"/>
    <dgm:cxn modelId="{5CEEA170-A0A2-48FC-8214-BBB450BA4F52}" type="presOf" srcId="{C224AF6D-29D1-4F94-B2A4-8BF5C0E03D7E}" destId="{82AC38BD-9980-4A05-9847-5751B72492FA}" srcOrd="0" destOrd="0" presId="urn:microsoft.com/office/officeart/2005/8/layout/orgChart1"/>
    <dgm:cxn modelId="{E8E87B71-6207-475A-B0B3-B0DB57D13FC7}" type="presOf" srcId="{E4FAB51A-1AD6-432B-AC11-FC1B34F28751}" destId="{97B24EA7-7388-4AC4-98EC-90B23171E532}" srcOrd="0" destOrd="0" presId="urn:microsoft.com/office/officeart/2005/8/layout/orgChart1"/>
    <dgm:cxn modelId="{35F2FE51-4650-4791-9566-BB258E0CC8E0}" srcId="{2606A047-BA4D-4535-A3EA-C5BCC336DA4B}" destId="{DDF92938-7880-4B56-BF37-B8A57200CD38}" srcOrd="2" destOrd="0" parTransId="{445B814E-2055-4836-94E9-79FA08DB6A11}" sibTransId="{0F5170C0-E0DD-4083-8CE7-C5E8D2B0B0C3}"/>
    <dgm:cxn modelId="{CFFE3173-BAC7-430F-BDC5-3432C3023B75}" type="presOf" srcId="{28CA912E-8FC4-4CEC-8774-C6DA458F5ED3}" destId="{07B6FA64-A9C4-4C2D-8021-66ABCEE2777D}" srcOrd="0" destOrd="0" presId="urn:microsoft.com/office/officeart/2005/8/layout/orgChart1"/>
    <dgm:cxn modelId="{60D65C53-0334-4E51-B46C-139733AEE1B2}" type="presOf" srcId="{BDE4819E-CA57-42B3-A868-F99F56DFB4CD}" destId="{A7A023ED-47F4-4025-B036-C1D706BFFF98}" srcOrd="0" destOrd="0" presId="urn:microsoft.com/office/officeart/2005/8/layout/orgChart1"/>
    <dgm:cxn modelId="{9EED5F55-873F-4B51-97EF-D1141248B973}" type="presOf" srcId="{6A0C4772-0152-45CB-95B4-F5CD4700E802}" destId="{9B1B6FC5-FC5D-45E8-BED5-A1A7725BEE37}" srcOrd="0" destOrd="0" presId="urn:microsoft.com/office/officeart/2005/8/layout/orgChart1"/>
    <dgm:cxn modelId="{586C0876-A9D3-4C4F-B268-588B088DBE8F}" srcId="{5BD4EE92-9464-4407-9DA1-9259CDFC483B}" destId="{D2253246-6812-4E56-AA47-63117F7E206A}" srcOrd="4" destOrd="0" parTransId="{CD2B39C2-53F0-48D6-961B-B107923C9763}" sibTransId="{73EBA4B0-B7D1-4155-AABF-41C15400FFC1}"/>
    <dgm:cxn modelId="{BA862B76-3841-4D12-AED2-16F8A0B2E6A3}" srcId="{8A168592-F6AD-4166-A122-02F02EBFFDF9}" destId="{05FB7AB0-035B-4C4F-B209-B5EF695A251E}" srcOrd="1" destOrd="0" parTransId="{4429A9BF-8A42-41D7-8DD6-01CC49A552CC}" sibTransId="{1E6C674B-70C3-48B6-8BE0-49955D299642}"/>
    <dgm:cxn modelId="{5B9BB576-7809-4196-B81D-7CB60F902C2E}" type="presOf" srcId="{D2253246-6812-4E56-AA47-63117F7E206A}" destId="{D0321636-3DD0-469E-B4D6-036B81236305}" srcOrd="1" destOrd="0" presId="urn:microsoft.com/office/officeart/2005/8/layout/orgChart1"/>
    <dgm:cxn modelId="{7076467A-38F0-49A4-99B7-8AB463311023}" type="presOf" srcId="{362E3D63-2408-4EF3-94B8-A315C03A2B50}" destId="{3778467B-5A05-451A-840B-881CBBD42579}" srcOrd="0" destOrd="0" presId="urn:microsoft.com/office/officeart/2005/8/layout/orgChart1"/>
    <dgm:cxn modelId="{A76BED7A-21D6-439D-807F-63E3481F3816}" type="presOf" srcId="{165C0D00-00F6-47D0-A4A9-4ABB6AB401CF}" destId="{C831AAB1-56DA-47F7-AD99-A9FC04BD356C}" srcOrd="0" destOrd="0" presId="urn:microsoft.com/office/officeart/2005/8/layout/orgChart1"/>
    <dgm:cxn modelId="{C645607C-8276-451B-8424-A7A111D9A4AE}" type="presOf" srcId="{2E6FDC7E-1051-409E-B749-D023D52B55E0}" destId="{8E823F98-125A-47C6-AE00-DA9EC84676A6}" srcOrd="1" destOrd="0" presId="urn:microsoft.com/office/officeart/2005/8/layout/orgChart1"/>
    <dgm:cxn modelId="{A87D047E-BD50-4F96-AC3A-78A49E1DDC34}" type="presOf" srcId="{E153E461-CDF5-4C4D-BD80-25F0657A62A0}" destId="{FDC35CA8-BBF6-46EA-8D9C-9A05BE624B91}" srcOrd="0" destOrd="0" presId="urn:microsoft.com/office/officeart/2005/8/layout/orgChart1"/>
    <dgm:cxn modelId="{E5451086-BDCB-4A54-A82C-AAFF29C1B032}" type="presOf" srcId="{12D83FE6-08A8-424A-8FCC-43C0E9CE2BB4}" destId="{CE2CE1F4-0E04-408A-92F6-30992968422F}" srcOrd="0" destOrd="0" presId="urn:microsoft.com/office/officeart/2005/8/layout/orgChart1"/>
    <dgm:cxn modelId="{11480787-D1A9-4E90-8EC9-C7EB04B029C7}" type="presOf" srcId="{CD2B39C2-53F0-48D6-961B-B107923C9763}" destId="{5B02DEA3-E5F3-4D23-8155-7E918B06EE43}" srcOrd="0" destOrd="0" presId="urn:microsoft.com/office/officeart/2005/8/layout/orgChart1"/>
    <dgm:cxn modelId="{38005C88-2108-4B49-A323-660DB52381B8}" srcId="{672D1FB3-6F47-4903-A171-6BABD935E0A4}" destId="{10E7D14F-CF35-4101-A20E-67D22E2EE41B}" srcOrd="1" destOrd="0" parTransId="{8C1570BA-58E2-4AB9-B26D-1D6DB97A1A5F}" sibTransId="{4C8E6307-49A8-4824-8D74-0F4CF8E17937}"/>
    <dgm:cxn modelId="{5A2B2E89-F252-44A4-B1DA-C83C0B22D2F1}" type="presOf" srcId="{82F274C0-0BF9-4E96-9A1F-F467A52A3BC9}" destId="{A93F8720-EA29-491D-A0F4-660161EE25A9}" srcOrd="0" destOrd="0" presId="urn:microsoft.com/office/officeart/2005/8/layout/orgChart1"/>
    <dgm:cxn modelId="{9CCB4589-558A-4547-B7AB-FD3E30044D28}" type="presOf" srcId="{B130505C-5668-4281-AE84-9655B3D49B69}" destId="{67027054-6DC3-4449-B435-0A8C3BD0C177}" srcOrd="1" destOrd="0" presId="urn:microsoft.com/office/officeart/2005/8/layout/orgChart1"/>
    <dgm:cxn modelId="{7FF9F989-63CD-4239-AB3D-F7DE60398F29}" type="presOf" srcId="{445B814E-2055-4836-94E9-79FA08DB6A11}" destId="{4459E44E-F7FD-4C37-80A1-CAB939A41DB7}" srcOrd="0" destOrd="0" presId="urn:microsoft.com/office/officeart/2005/8/layout/orgChart1"/>
    <dgm:cxn modelId="{D9E28B8B-4995-4BA3-BCE2-BB85E4EE9905}" srcId="{5A1B7D06-3266-4E0D-8C71-90376FE3ACD1}" destId="{870652F3-CB52-44D8-AD2D-5F5266E12505}" srcOrd="2" destOrd="0" parTransId="{9A40426A-9E48-419F-8B73-CEB1FD182CFE}" sibTransId="{130CD5CA-FA27-4938-B1B8-B99A4627C8CD}"/>
    <dgm:cxn modelId="{08C5F68D-2EAA-4020-A297-6A5F27CB7471}" srcId="{5A1B7D06-3266-4E0D-8C71-90376FE3ACD1}" destId="{2E9E9E0D-AB49-4EEF-A356-EAFF7A6E0A0D}" srcOrd="1" destOrd="0" parTransId="{D661CCE4-1BCC-4F3F-A39C-F9491BBA7FF5}" sibTransId="{E9A21BB1-BEB5-4BFC-98DF-27ACEA4954BB}"/>
    <dgm:cxn modelId="{6FDE688E-F7B2-4BC4-BD43-A77B84110C93}" type="presOf" srcId="{94EF80D8-9DD7-47F6-87C3-2F3421D787D9}" destId="{E6B54A9C-8B00-4B74-A81E-3CCD0277BA59}" srcOrd="0" destOrd="0" presId="urn:microsoft.com/office/officeart/2005/8/layout/orgChart1"/>
    <dgm:cxn modelId="{FBD32990-445E-4F06-B6B7-5AAEAAD203BE}" type="presOf" srcId="{C94EA058-E35E-437C-9200-D0669D835658}" destId="{FB5C6353-4A62-45D7-8658-8F0D35460D16}" srcOrd="0" destOrd="0" presId="urn:microsoft.com/office/officeart/2005/8/layout/orgChart1"/>
    <dgm:cxn modelId="{76BF3290-86C4-4DEF-8A09-78B119119B22}" type="presOf" srcId="{10E7D14F-CF35-4101-A20E-67D22E2EE41B}" destId="{F0767CAE-49C9-4245-AE98-B06CFCCB16DA}" srcOrd="1" destOrd="0" presId="urn:microsoft.com/office/officeart/2005/8/layout/orgChart1"/>
    <dgm:cxn modelId="{DC497B92-4345-469A-8D02-5827B1B5493D}" srcId="{5A1B7D06-3266-4E0D-8C71-90376FE3ACD1}" destId="{9A29F828-DC09-48E1-9CBB-FC4D2852C2AE}" srcOrd="0" destOrd="0" parTransId="{94EF80D8-9DD7-47F6-87C3-2F3421D787D9}" sibTransId="{39278D07-49EC-4E9D-972D-0393E90211A7}"/>
    <dgm:cxn modelId="{9A73A492-8C87-4EEB-ADBC-C0485B91EFFA}" type="presOf" srcId="{93587AE6-F29F-41FA-A69A-806650847634}" destId="{8A980718-ED8E-4995-B25A-F9E066269C3C}" srcOrd="0" destOrd="0" presId="urn:microsoft.com/office/officeart/2005/8/layout/orgChart1"/>
    <dgm:cxn modelId="{AB151B93-BD50-4B7C-A707-90ED75B2F6C9}" type="presOf" srcId="{AA40117B-B7D4-4152-8E55-73AE4E7BD88E}" destId="{7EBCBA8E-3AF7-4C10-B38D-4529DB2F6E93}" srcOrd="0" destOrd="0" presId="urn:microsoft.com/office/officeart/2005/8/layout/orgChart1"/>
    <dgm:cxn modelId="{E26A7C94-3469-4BC7-A5AB-81F539CBE5CA}" srcId="{672D1FB3-6F47-4903-A171-6BABD935E0A4}" destId="{4CB57E77-F09F-416E-8B41-3BE107BE53FF}" srcOrd="4" destOrd="0" parTransId="{BA72B738-D4DE-4327-A176-E7C254854F12}" sibTransId="{66CFD123-F967-4CC9-B27B-83919544606F}"/>
    <dgm:cxn modelId="{12ED889C-1F4D-406E-9CDE-B16848931AFD}" type="presOf" srcId="{72896CB4-4FE2-481E-A4D3-E5B286B32798}" destId="{B9BE9027-76CE-4337-A37D-CA4A9A4D88F2}" srcOrd="0" destOrd="0" presId="urn:microsoft.com/office/officeart/2005/8/layout/orgChart1"/>
    <dgm:cxn modelId="{82B7F79D-0B1E-432A-8B56-CED72722B55F}" type="presOf" srcId="{2606A047-BA4D-4535-A3EA-C5BCC336DA4B}" destId="{3D3EE983-B4E1-42A9-9775-3423690E917B}" srcOrd="0" destOrd="0" presId="urn:microsoft.com/office/officeart/2005/8/layout/orgChart1"/>
    <dgm:cxn modelId="{835451A0-63A4-4EDD-9229-829E9DC1A3D4}" srcId="{D2253246-6812-4E56-AA47-63117F7E206A}" destId="{72896CB4-4FE2-481E-A4D3-E5B286B32798}" srcOrd="2" destOrd="0" parTransId="{53FBC25E-CC1E-4324-A4EB-A3A37595C56B}" sibTransId="{CF9FFB2F-E4FE-4ED2-9348-12DD8C7233A4}"/>
    <dgm:cxn modelId="{6D03C4A1-351B-42B8-B0E0-04614AB5528D}" type="presOf" srcId="{5A1B7D06-3266-4E0D-8C71-90376FE3ACD1}" destId="{3BA3904B-DCB0-4C12-8F6C-DF75518DE7DE}" srcOrd="0" destOrd="0" presId="urn:microsoft.com/office/officeart/2005/8/layout/orgChart1"/>
    <dgm:cxn modelId="{DE4237A3-2C3D-47BB-A399-8E0D331F4662}" type="presOf" srcId="{72896CB4-4FE2-481E-A4D3-E5B286B32798}" destId="{950F2EBC-882C-4E35-BBCE-E279A771E23C}" srcOrd="1" destOrd="0" presId="urn:microsoft.com/office/officeart/2005/8/layout/orgChart1"/>
    <dgm:cxn modelId="{BD1639A3-F9D0-408A-B05A-7FE7ED58784C}" srcId="{B20400B2-9517-4143-A815-5750E6913E92}" destId="{9B3C3FC0-37D7-4517-8659-D9CA6D04A6FC}" srcOrd="0" destOrd="0" parTransId="{340774B2-DDAC-4966-8B0C-C629FB1A4629}" sibTransId="{FF96B3C3-568D-4CF7-BCAA-189727D89845}"/>
    <dgm:cxn modelId="{462C2BA4-A8E1-420D-8016-82A8106ED185}" type="presOf" srcId="{2E9E9E0D-AB49-4EEF-A356-EAFF7A6E0A0D}" destId="{7936A8EE-E328-4FCC-905F-68398FD474B2}" srcOrd="1" destOrd="0" presId="urn:microsoft.com/office/officeart/2005/8/layout/orgChart1"/>
    <dgm:cxn modelId="{FF9F2EAB-0719-41DB-8C52-01815AFC8D75}" srcId="{B20400B2-9517-4143-A815-5750E6913E92}" destId="{5BD554EF-26E0-45F9-A3ED-A3FA97557E40}" srcOrd="2" destOrd="0" parTransId="{034789BC-784E-4313-AD29-CB5DAB9FE649}" sibTransId="{4AB7AA30-B105-4F08-BF04-BC2370608E44}"/>
    <dgm:cxn modelId="{01F242AD-76A1-41BB-A4F6-EB5B255EB092}" srcId="{2606A047-BA4D-4535-A3EA-C5BCC336DA4B}" destId="{5BD4EE92-9464-4407-9DA1-9259CDFC483B}" srcOrd="1" destOrd="0" parTransId="{12D83FE6-08A8-424A-8FCC-43C0E9CE2BB4}" sibTransId="{D0994375-20D0-4F94-AE33-F05E40710DE9}"/>
    <dgm:cxn modelId="{C2DA7AAD-10B0-41ED-8C4D-4259BD6CB08E}" type="presOf" srcId="{DDC8D62B-97C2-471F-A507-545A89FBB072}" destId="{74C60F41-3923-4502-A24A-E544A1565AEA}" srcOrd="1" destOrd="0" presId="urn:microsoft.com/office/officeart/2005/8/layout/orgChart1"/>
    <dgm:cxn modelId="{22E428B2-9716-4B4B-9B96-3FCB5707EB1D}" type="presOf" srcId="{E4FAB51A-1AD6-432B-AC11-FC1B34F28751}" destId="{33056533-1202-4587-9871-DF0FD42D2E69}" srcOrd="1" destOrd="0" presId="urn:microsoft.com/office/officeart/2005/8/layout/orgChart1"/>
    <dgm:cxn modelId="{D4F96AB3-B1B3-468C-A7A0-468EB1D3F29B}" type="presOf" srcId="{672D1FB3-6F47-4903-A171-6BABD935E0A4}" destId="{1DF3912E-AFD4-4247-9FF9-B265BB8AD6F4}" srcOrd="1" destOrd="0" presId="urn:microsoft.com/office/officeart/2005/8/layout/orgChart1"/>
    <dgm:cxn modelId="{1256B6B3-A368-4315-A411-5C03A34A6280}" type="presOf" srcId="{2E9E9E0D-AB49-4EEF-A356-EAFF7A6E0A0D}" destId="{4B5D74B5-AC86-4206-84F3-C7DA20BBB96B}" srcOrd="0" destOrd="0" presId="urn:microsoft.com/office/officeart/2005/8/layout/orgChart1"/>
    <dgm:cxn modelId="{D2C900B4-C11F-4095-B952-8428C3EDC7C8}" type="presOf" srcId="{4CB57E77-F09F-416E-8B41-3BE107BE53FF}" destId="{F6827087-1D1F-49B2-BA5E-1A1E37E32555}" srcOrd="0" destOrd="0" presId="urn:microsoft.com/office/officeart/2005/8/layout/orgChart1"/>
    <dgm:cxn modelId="{1BD6F6B8-035B-42E3-AE72-7F4543D49F65}" type="presOf" srcId="{B20400B2-9517-4143-A815-5750E6913E92}" destId="{76970A8A-0381-40D4-AE03-00885B0AAEB2}" srcOrd="1" destOrd="0" presId="urn:microsoft.com/office/officeart/2005/8/layout/orgChart1"/>
    <dgm:cxn modelId="{0F9443BA-54AF-49D2-9639-BB05974C7333}" type="presOf" srcId="{6A0C4772-0152-45CB-95B4-F5CD4700E802}" destId="{E4D22993-5284-4D8E-9BB0-598B86A1EE33}" srcOrd="1" destOrd="0" presId="urn:microsoft.com/office/officeart/2005/8/layout/orgChart1"/>
    <dgm:cxn modelId="{E45158BD-CB95-48D4-AC2B-E558E2B7129D}" type="presOf" srcId="{8A168592-F6AD-4166-A122-02F02EBFFDF9}" destId="{3C52F6AF-ED08-4CC1-8DDA-80076B04F679}" srcOrd="1" destOrd="0" presId="urn:microsoft.com/office/officeart/2005/8/layout/orgChart1"/>
    <dgm:cxn modelId="{37F540BE-493F-4016-B308-F589727602A9}" srcId="{8A168592-F6AD-4166-A122-02F02EBFFDF9}" destId="{2E6FDC7E-1051-409E-B749-D023D52B55E0}" srcOrd="2" destOrd="0" parTransId="{33C3CBCD-91AF-4C15-9832-623E240355FF}" sibTransId="{7C17B4BB-2F0D-4CDE-8842-DC85A2427CF4}"/>
    <dgm:cxn modelId="{B08FE2BF-3A56-411A-8EDB-519F6E2BDB9C}" type="presOf" srcId="{C94EA058-E35E-437C-9200-D0669D835658}" destId="{708443FE-F6E5-49E8-9F9C-CE0D61005F4E}" srcOrd="1" destOrd="0" presId="urn:microsoft.com/office/officeart/2005/8/layout/orgChart1"/>
    <dgm:cxn modelId="{7C7FA2C1-D60D-4398-8E1A-7B811D8CDA31}" type="presOf" srcId="{4CB57E77-F09F-416E-8B41-3BE107BE53FF}" destId="{C6691CF9-DCED-4123-B410-3A40F5CF233B}" srcOrd="1" destOrd="0" presId="urn:microsoft.com/office/officeart/2005/8/layout/orgChart1"/>
    <dgm:cxn modelId="{C08B10C3-1FD1-40FE-A0B4-7EB313CD36BD}" type="presOf" srcId="{9A29F828-DC09-48E1-9CBB-FC4D2852C2AE}" destId="{FA74787F-C53A-456A-B5CE-614B7677B486}" srcOrd="0" destOrd="0" presId="urn:microsoft.com/office/officeart/2005/8/layout/orgChart1"/>
    <dgm:cxn modelId="{4CCC6DC7-2625-42CC-A071-0B2C3A0F3468}" type="presOf" srcId="{10E7D14F-CF35-4101-A20E-67D22E2EE41B}" destId="{B22EE5CE-0889-4FBC-8D48-963F7A1C40A0}" srcOrd="0" destOrd="0" presId="urn:microsoft.com/office/officeart/2005/8/layout/orgChart1"/>
    <dgm:cxn modelId="{7D6E9CC8-5EED-4FA2-B897-367F0FB83F76}" srcId="{B20400B2-9517-4143-A815-5750E6913E92}" destId="{165C0D00-00F6-47D0-A4A9-4ABB6AB401CF}" srcOrd="3" destOrd="0" parTransId="{53CC3BB9-C525-4190-B9EC-8C3E67A7F36E}" sibTransId="{8DED5CD7-DCE8-4DE4-B2C6-75042E39C970}"/>
    <dgm:cxn modelId="{9D0D02C9-470E-4F49-BDCB-9FDF8EFA9FB8}" srcId="{672D1FB3-6F47-4903-A171-6BABD935E0A4}" destId="{2F815A0C-3325-492E-A0BD-3ADB195FF47D}" srcOrd="3" destOrd="0" parTransId="{B99A4F42-30CF-43AB-9118-72646C015F52}" sibTransId="{7A23D733-FD0B-4C98-9043-7E36B8DC06A6}"/>
    <dgm:cxn modelId="{C637EBCD-CA37-4171-968F-45F07811A99E}" type="presOf" srcId="{BCC99D6F-B179-4A5B-AFB3-2271414A9260}" destId="{2F9838E3-98BC-4EAB-A5BB-C415E5F68CF7}" srcOrd="1" destOrd="0" presId="urn:microsoft.com/office/officeart/2005/8/layout/orgChart1"/>
    <dgm:cxn modelId="{66494CCF-D2EA-466F-A91B-1C5D728FE821}" type="presOf" srcId="{9A40426A-9E48-419F-8B73-CEB1FD182CFE}" destId="{91687FB8-35D2-4731-B3B5-CAC236AA0C21}" srcOrd="0" destOrd="0" presId="urn:microsoft.com/office/officeart/2005/8/layout/orgChart1"/>
    <dgm:cxn modelId="{DC5470D0-EA75-4B8B-BE94-CF35DEE473AA}" srcId="{B20400B2-9517-4143-A815-5750E6913E92}" destId="{B130505C-5668-4281-AE84-9655B3D49B69}" srcOrd="1" destOrd="0" parTransId="{A57A60AD-5103-415E-867E-45BB09DBD769}" sibTransId="{8794B24F-3D87-45C2-B452-225DA08EF8EE}"/>
    <dgm:cxn modelId="{8D8CB4D0-0825-459C-9500-540CCA3BDAC0}" srcId="{5BD4EE92-9464-4407-9DA1-9259CDFC483B}" destId="{5A1B7D06-3266-4E0D-8C71-90376FE3ACD1}" srcOrd="1" destOrd="0" parTransId="{EA57FDCB-6D12-4065-9E16-2B40DF578535}" sibTransId="{479AEDFF-3C33-4161-91AD-FA57024987C8}"/>
    <dgm:cxn modelId="{77A361D1-CAC0-4303-AAC3-12F75EC00659}" type="presOf" srcId="{034789BC-784E-4313-AD29-CB5DAB9FE649}" destId="{3715438B-DC4F-4211-B5E2-46320B4527BB}" srcOrd="0" destOrd="0" presId="urn:microsoft.com/office/officeart/2005/8/layout/orgChart1"/>
    <dgm:cxn modelId="{538854D2-13E1-4823-A1CD-FE3C03891990}" type="presOf" srcId="{8C1570BA-58E2-4AB9-B26D-1D6DB97A1A5F}" destId="{0B60C022-D319-4F3B-88E9-BE7DDEAB96A8}" srcOrd="0" destOrd="0" presId="urn:microsoft.com/office/officeart/2005/8/layout/orgChart1"/>
    <dgm:cxn modelId="{998B57D3-936C-4801-96A3-AA82576EE201}" srcId="{3F149EE7-DB51-4793-A177-745E682F59C4}" destId="{2606A047-BA4D-4535-A3EA-C5BCC336DA4B}" srcOrd="0" destOrd="0" parTransId="{56CFF7D9-DF17-4DC6-89B2-0C782F136D97}" sibTransId="{4D04CD78-E7E3-45D5-A0C7-3BAE9C672E0E}"/>
    <dgm:cxn modelId="{F40FBCD4-9653-4601-94E8-22FB33D08798}" type="presOf" srcId="{C021EA59-5D05-4CC9-846C-623C1E3FA663}" destId="{ECFEF6F6-07B1-48B3-8212-6A46791C2FF2}" srcOrd="0" destOrd="0" presId="urn:microsoft.com/office/officeart/2005/8/layout/orgChart1"/>
    <dgm:cxn modelId="{2B6D46D5-B411-44B2-A1EA-1C6356C7353C}" type="presOf" srcId="{2010B697-FB74-445C-AB0E-2AED56F29A98}" destId="{95595A1C-8DB3-4B86-9CFD-39AB2E3E5CF3}" srcOrd="0" destOrd="0" presId="urn:microsoft.com/office/officeart/2005/8/layout/orgChart1"/>
    <dgm:cxn modelId="{BF30BBD6-949A-4F0D-B001-2BDFBA33AFC9}" type="presOf" srcId="{5A1B7D06-3266-4E0D-8C71-90376FE3ACD1}" destId="{87CC87CE-9B08-4270-8602-075111CC56CF}" srcOrd="1" destOrd="0" presId="urn:microsoft.com/office/officeart/2005/8/layout/orgChart1"/>
    <dgm:cxn modelId="{6F7D79D7-9968-4376-8CEB-CF3E9649BF1B}" type="presOf" srcId="{D661CCE4-1BCC-4F3F-A39C-F9491BBA7FF5}" destId="{6B0B4AAD-E8D1-421C-BF0B-E972F8155050}" srcOrd="0" destOrd="0" presId="urn:microsoft.com/office/officeart/2005/8/layout/orgChart1"/>
    <dgm:cxn modelId="{3D3E84D8-0289-406D-8CE2-B85144F94E37}" type="presOf" srcId="{5BD4EE92-9464-4407-9DA1-9259CDFC483B}" destId="{2616610B-1665-414E-B759-3EA19406C76C}" srcOrd="0" destOrd="0" presId="urn:microsoft.com/office/officeart/2005/8/layout/orgChart1"/>
    <dgm:cxn modelId="{18B645D9-4D74-4492-991B-6CC7A195E004}" srcId="{2606A047-BA4D-4535-A3EA-C5BCC336DA4B}" destId="{123EB1E4-BBB4-46DF-9C3B-6A2A344B62BE}" srcOrd="3" destOrd="0" parTransId="{0FC1DA3A-76F1-447B-84A3-3744354319A8}" sibTransId="{65CF8A94-5B6F-42F5-9457-5371B9AA51DE}"/>
    <dgm:cxn modelId="{ED2AEDDA-B708-4F40-B9B9-7CF777473632}" srcId="{2606A047-BA4D-4535-A3EA-C5BCC336DA4B}" destId="{C94EA058-E35E-437C-9200-D0669D835658}" srcOrd="0" destOrd="0" parTransId="{AA40117B-B7D4-4152-8E55-73AE4E7BD88E}" sibTransId="{32EC588E-3400-45FA-AB7D-B96D222353B2}"/>
    <dgm:cxn modelId="{E062BBDB-B8D4-4D63-B741-D67164C06B65}" type="presOf" srcId="{E153E461-CDF5-4C4D-BD80-25F0657A62A0}" destId="{3FE7B678-742A-45EE-AA8F-797A2800E548}" srcOrd="1" destOrd="0" presId="urn:microsoft.com/office/officeart/2005/8/layout/orgChart1"/>
    <dgm:cxn modelId="{A0E96DDE-C496-4A1A-B5D0-BA4ECB59DFB7}" type="presOf" srcId="{BA72B738-D4DE-4327-A176-E7C254854F12}" destId="{7A0B1FF2-A8D2-4E94-A684-C93E17F6F5B4}" srcOrd="0" destOrd="0" presId="urn:microsoft.com/office/officeart/2005/8/layout/orgChart1"/>
    <dgm:cxn modelId="{864075DE-B686-4269-AA1E-0CE2CC55DDDC}" type="presOf" srcId="{9B3C3FC0-37D7-4517-8659-D9CA6D04A6FC}" destId="{786996EA-777C-4CDB-88E3-2444E4FFC951}" srcOrd="0" destOrd="0" presId="urn:microsoft.com/office/officeart/2005/8/layout/orgChart1"/>
    <dgm:cxn modelId="{21149EE2-5563-4C3A-89A6-68C32F06E9F2}" type="presOf" srcId="{D2253246-6812-4E56-AA47-63117F7E206A}" destId="{72D2A113-8FDF-42A8-B8CA-33A200C28235}" srcOrd="0" destOrd="0" presId="urn:microsoft.com/office/officeart/2005/8/layout/orgChart1"/>
    <dgm:cxn modelId="{C87660E7-8211-44B4-B425-E7CA255ABC2F}" srcId="{5BD4EE92-9464-4407-9DA1-9259CDFC483B}" destId="{8A168592-F6AD-4166-A122-02F02EBFFDF9}" srcOrd="0" destOrd="0" parTransId="{82F274C0-0BF9-4E96-9A1F-F467A52A3BC9}" sibTransId="{C7496D9A-7357-43DE-A30F-A1991EFBC8B4}"/>
    <dgm:cxn modelId="{937509E8-81CD-47C0-B5F8-42771A779130}" type="presOf" srcId="{870652F3-CB52-44D8-AD2D-5F5266E12505}" destId="{A096219E-FEAA-4B46-8FC2-0A5BA74FA181}" srcOrd="1" destOrd="0" presId="urn:microsoft.com/office/officeart/2005/8/layout/orgChart1"/>
    <dgm:cxn modelId="{5F789DEA-C9F0-4765-A7EA-B68420029630}" type="presOf" srcId="{CD701349-8533-47CB-BCE4-1AE22CDA7C78}" destId="{59544765-5483-4238-8720-D43FF087B92D}" srcOrd="1" destOrd="0" presId="urn:microsoft.com/office/officeart/2005/8/layout/orgChart1"/>
    <dgm:cxn modelId="{702968F0-66B9-4B3C-9B94-6A95119D1EC4}" type="presOf" srcId="{53CC3BB9-C525-4190-B9EC-8C3E67A7F36E}" destId="{3171BE3C-818B-4B70-A8E7-F3965FCD3CDC}" srcOrd="0" destOrd="0" presId="urn:microsoft.com/office/officeart/2005/8/layout/orgChart1"/>
    <dgm:cxn modelId="{305A48F0-9E1A-4A70-9130-CCC704175598}" type="presOf" srcId="{2F815A0C-3325-492E-A0BD-3ADB195FF47D}" destId="{946F3B6D-40FD-49B5-BBB5-97B5DAA6F777}" srcOrd="0" destOrd="0" presId="urn:microsoft.com/office/officeart/2005/8/layout/orgChart1"/>
    <dgm:cxn modelId="{883C92F1-F6EF-4A86-9080-2BCE7D603C22}" type="presOf" srcId="{B99A4F42-30CF-43AB-9118-72646C015F52}" destId="{8BD006BE-CF89-4278-8A37-DB4F798BBD71}" srcOrd="0" destOrd="0" presId="urn:microsoft.com/office/officeart/2005/8/layout/orgChart1"/>
    <dgm:cxn modelId="{DF1944F3-E459-46F4-BABC-6169580B4702}" srcId="{5A1B7D06-3266-4E0D-8C71-90376FE3ACD1}" destId="{DDC8D62B-97C2-471F-A507-545A89FBB072}" srcOrd="3" destOrd="0" parTransId="{2010B697-FB74-445C-AB0E-2AED56F29A98}" sibTransId="{4610CD9E-71ED-4024-B0B6-0A0BFBF4C645}"/>
    <dgm:cxn modelId="{29CC98F3-AC66-4550-9ED8-549904EEEAA2}" srcId="{5BD4EE92-9464-4407-9DA1-9259CDFC483B}" destId="{B20400B2-9517-4143-A815-5750E6913E92}" srcOrd="2" destOrd="0" parTransId="{28CA912E-8FC4-4CEC-8774-C6DA458F5ED3}" sibTransId="{4171A265-B9FB-4775-883A-451DAF5B73A1}"/>
    <dgm:cxn modelId="{6432D6F4-2BED-44D5-BBBE-036DAE94B69E}" type="presOf" srcId="{BDE4819E-CA57-42B3-A868-F99F56DFB4CD}" destId="{DDC2874A-6512-4171-89E7-C0C0FF9570E3}" srcOrd="1" destOrd="0" presId="urn:microsoft.com/office/officeart/2005/8/layout/orgChart1"/>
    <dgm:cxn modelId="{208A30F7-CA4F-4189-9D78-120C6B5C6093}" type="presOf" srcId="{EA57FDCB-6D12-4065-9E16-2B40DF578535}" destId="{EA02FFF8-2B45-488A-BD96-C613F9B6126E}" srcOrd="0" destOrd="0" presId="urn:microsoft.com/office/officeart/2005/8/layout/orgChart1"/>
    <dgm:cxn modelId="{4BE670F7-7506-46E5-B1C7-D494D8AFCB7B}" srcId="{5A1B7D06-3266-4E0D-8C71-90376FE3ACD1}" destId="{6A0C4772-0152-45CB-95B4-F5CD4700E802}" srcOrd="5" destOrd="0" parTransId="{E8277032-2F84-49DF-9960-53768F8C35A4}" sibTransId="{5AA47D00-FADD-453B-A02D-5BA574DDB686}"/>
    <dgm:cxn modelId="{B19976FC-F9E1-423C-938B-D29CE9D96767}" srcId="{2606A047-BA4D-4535-A3EA-C5BCC336DA4B}" destId="{ACD64B85-42E9-4910-B1B9-C2F8C53261FA}" srcOrd="4" destOrd="0" parTransId="{0CBF389D-6C29-4921-A2F9-B5CF1919B10A}" sibTransId="{72B33E0B-608B-4E00-BF2F-D477FBAC26F6}"/>
    <dgm:cxn modelId="{935450FE-98BF-4469-AF7C-0F5801033BA2}" type="presOf" srcId="{165C0D00-00F6-47D0-A4A9-4ABB6AB401CF}" destId="{C5674BBF-6769-4F30-A590-2895106BF265}" srcOrd="1" destOrd="0" presId="urn:microsoft.com/office/officeart/2005/8/layout/orgChart1"/>
    <dgm:cxn modelId="{6EB16C44-9B2D-40ED-81F6-551E5AC0CE8F}" type="presParOf" srcId="{C006B14A-9417-4A6A-90F2-D1D67733B071}" destId="{69ADE099-BD95-4631-ADB4-800E943728C3}" srcOrd="0" destOrd="0" presId="urn:microsoft.com/office/officeart/2005/8/layout/orgChart1"/>
    <dgm:cxn modelId="{C4E076F8-D71D-473D-BDEA-BAD6E23F3CB8}" type="presParOf" srcId="{69ADE099-BD95-4631-ADB4-800E943728C3}" destId="{5B936962-3BB6-4347-AD31-B1AD7199DE18}" srcOrd="0" destOrd="0" presId="urn:microsoft.com/office/officeart/2005/8/layout/orgChart1"/>
    <dgm:cxn modelId="{A59C2DA6-FEBA-4F64-A09A-41523B404C2C}" type="presParOf" srcId="{5B936962-3BB6-4347-AD31-B1AD7199DE18}" destId="{3D3EE983-B4E1-42A9-9775-3423690E917B}" srcOrd="0" destOrd="0" presId="urn:microsoft.com/office/officeart/2005/8/layout/orgChart1"/>
    <dgm:cxn modelId="{AB3C7FE8-4605-4DAE-9E09-1E1A68B4C185}" type="presParOf" srcId="{5B936962-3BB6-4347-AD31-B1AD7199DE18}" destId="{90C6147A-2780-476F-9A8F-EBB56D977948}" srcOrd="1" destOrd="0" presId="urn:microsoft.com/office/officeart/2005/8/layout/orgChart1"/>
    <dgm:cxn modelId="{67EE1456-CDE3-4938-8E30-53EFFEAC2778}" type="presParOf" srcId="{69ADE099-BD95-4631-ADB4-800E943728C3}" destId="{14012329-230C-4B9C-968E-A0D9824B9877}" srcOrd="1" destOrd="0" presId="urn:microsoft.com/office/officeart/2005/8/layout/orgChart1"/>
    <dgm:cxn modelId="{DAEF71CA-C2A5-4476-BB54-887A55086041}" type="presParOf" srcId="{14012329-230C-4B9C-968E-A0D9824B9877}" destId="{CE2CE1F4-0E04-408A-92F6-30992968422F}" srcOrd="0" destOrd="0" presId="urn:microsoft.com/office/officeart/2005/8/layout/orgChart1"/>
    <dgm:cxn modelId="{D7F39405-4B41-4D5A-8B14-687D9F712DB0}" type="presParOf" srcId="{14012329-230C-4B9C-968E-A0D9824B9877}" destId="{9DC2ED5B-7123-41CD-ABBC-AE824B2DE972}" srcOrd="1" destOrd="0" presId="urn:microsoft.com/office/officeart/2005/8/layout/orgChart1"/>
    <dgm:cxn modelId="{29F38183-7233-440C-B41F-869996CD5C2C}" type="presParOf" srcId="{9DC2ED5B-7123-41CD-ABBC-AE824B2DE972}" destId="{B40E63C5-63B0-4777-A02F-93C7CA98F63D}" srcOrd="0" destOrd="0" presId="urn:microsoft.com/office/officeart/2005/8/layout/orgChart1"/>
    <dgm:cxn modelId="{68E6C475-9558-4AF8-BE50-05465A7329EE}" type="presParOf" srcId="{B40E63C5-63B0-4777-A02F-93C7CA98F63D}" destId="{2616610B-1665-414E-B759-3EA19406C76C}" srcOrd="0" destOrd="0" presId="urn:microsoft.com/office/officeart/2005/8/layout/orgChart1"/>
    <dgm:cxn modelId="{161DF7CE-D530-4F84-A2AF-5DEDD71EDD59}" type="presParOf" srcId="{B40E63C5-63B0-4777-A02F-93C7CA98F63D}" destId="{54403EE9-F7A6-46FC-AAC7-F6E57C375E65}" srcOrd="1" destOrd="0" presId="urn:microsoft.com/office/officeart/2005/8/layout/orgChart1"/>
    <dgm:cxn modelId="{2D1B8210-AC43-4839-8F4B-81580839DE75}" type="presParOf" srcId="{9DC2ED5B-7123-41CD-ABBC-AE824B2DE972}" destId="{FFD1E843-025E-4204-84DD-31471F6E6951}" srcOrd="1" destOrd="0" presId="urn:microsoft.com/office/officeart/2005/8/layout/orgChart1"/>
    <dgm:cxn modelId="{954C09CC-BA97-466D-AB95-B7010AF9F9CD}" type="presParOf" srcId="{FFD1E843-025E-4204-84DD-31471F6E6951}" destId="{A93F8720-EA29-491D-A0F4-660161EE25A9}" srcOrd="0" destOrd="0" presId="urn:microsoft.com/office/officeart/2005/8/layout/orgChart1"/>
    <dgm:cxn modelId="{8D1922E2-FF96-40B7-9F9A-528A67A9E3D0}" type="presParOf" srcId="{FFD1E843-025E-4204-84DD-31471F6E6951}" destId="{B689B00D-D710-46C1-917E-923819A0A95A}" srcOrd="1" destOrd="0" presId="urn:microsoft.com/office/officeart/2005/8/layout/orgChart1"/>
    <dgm:cxn modelId="{F4E93DAF-E0F4-48E6-B4A6-6ABAE604CBEC}" type="presParOf" srcId="{B689B00D-D710-46C1-917E-923819A0A95A}" destId="{91A8484E-319F-45AA-A132-A68109A1CEF4}" srcOrd="0" destOrd="0" presId="urn:microsoft.com/office/officeart/2005/8/layout/orgChart1"/>
    <dgm:cxn modelId="{3E484AA1-0E10-46EA-8AC3-3E37B3A098FC}" type="presParOf" srcId="{91A8484E-319F-45AA-A132-A68109A1CEF4}" destId="{09A074B8-B70C-4877-8427-41BE0D8D1412}" srcOrd="0" destOrd="0" presId="urn:microsoft.com/office/officeart/2005/8/layout/orgChart1"/>
    <dgm:cxn modelId="{84380120-7ACB-41F7-962F-584B516C9901}" type="presParOf" srcId="{91A8484E-319F-45AA-A132-A68109A1CEF4}" destId="{3C52F6AF-ED08-4CC1-8DDA-80076B04F679}" srcOrd="1" destOrd="0" presId="urn:microsoft.com/office/officeart/2005/8/layout/orgChart1"/>
    <dgm:cxn modelId="{92842C56-10BC-4EFF-AC24-499B9F312828}" type="presParOf" srcId="{B689B00D-D710-46C1-917E-923819A0A95A}" destId="{1186921A-40C6-4DEC-8BCF-5037FA95E601}" srcOrd="1" destOrd="0" presId="urn:microsoft.com/office/officeart/2005/8/layout/orgChart1"/>
    <dgm:cxn modelId="{D89AA256-715F-4C13-A5F1-F3FFABA471D7}" type="presParOf" srcId="{1186921A-40C6-4DEC-8BCF-5037FA95E601}" destId="{EAFEFD67-CC91-44B9-A85D-6DE4AE3DBB6F}" srcOrd="0" destOrd="0" presId="urn:microsoft.com/office/officeart/2005/8/layout/orgChart1"/>
    <dgm:cxn modelId="{ECE87C9B-A9D4-4077-9132-177350495F6B}" type="presParOf" srcId="{1186921A-40C6-4DEC-8BCF-5037FA95E601}" destId="{64D2E345-A4C1-4256-A37F-E2F006A9CCC6}" srcOrd="1" destOrd="0" presId="urn:microsoft.com/office/officeart/2005/8/layout/orgChart1"/>
    <dgm:cxn modelId="{B7CB9CAA-C977-4591-9E99-70E74CB87B11}" type="presParOf" srcId="{64D2E345-A4C1-4256-A37F-E2F006A9CCC6}" destId="{DF5B714E-A656-4267-AE5D-9DA381650C0D}" srcOrd="0" destOrd="0" presId="urn:microsoft.com/office/officeart/2005/8/layout/orgChart1"/>
    <dgm:cxn modelId="{61851B6E-092B-4DEA-8B0E-0AD9A0048FC0}" type="presParOf" srcId="{DF5B714E-A656-4267-AE5D-9DA381650C0D}" destId="{53889F0F-D647-45C9-AEAC-32073EAB24C0}" srcOrd="0" destOrd="0" presId="urn:microsoft.com/office/officeart/2005/8/layout/orgChart1"/>
    <dgm:cxn modelId="{81A84045-71B9-4F45-A6AE-1F98E92BDC0D}" type="presParOf" srcId="{DF5B714E-A656-4267-AE5D-9DA381650C0D}" destId="{59544765-5483-4238-8720-D43FF087B92D}" srcOrd="1" destOrd="0" presId="urn:microsoft.com/office/officeart/2005/8/layout/orgChart1"/>
    <dgm:cxn modelId="{B22056E2-3864-4D2D-BE69-98A220E11A0D}" type="presParOf" srcId="{64D2E345-A4C1-4256-A37F-E2F006A9CCC6}" destId="{7EF670AF-D008-4CA5-80B1-5CC382DC0399}" srcOrd="1" destOrd="0" presId="urn:microsoft.com/office/officeart/2005/8/layout/orgChart1"/>
    <dgm:cxn modelId="{FC9C250B-A7E2-4901-9C4F-0AB11BE51E88}" type="presParOf" srcId="{64D2E345-A4C1-4256-A37F-E2F006A9CCC6}" destId="{8D34CFD4-9DF9-43D4-8B78-2EC5BACB8DEC}" srcOrd="2" destOrd="0" presId="urn:microsoft.com/office/officeart/2005/8/layout/orgChart1"/>
    <dgm:cxn modelId="{1926B784-3F17-4A95-8261-DC618B32199A}" type="presParOf" srcId="{1186921A-40C6-4DEC-8BCF-5037FA95E601}" destId="{D4DA62C4-71E2-40B7-AB14-1EB973F06659}" srcOrd="2" destOrd="0" presId="urn:microsoft.com/office/officeart/2005/8/layout/orgChart1"/>
    <dgm:cxn modelId="{0D88EC46-4DED-45E0-A607-CC9D68343345}" type="presParOf" srcId="{1186921A-40C6-4DEC-8BCF-5037FA95E601}" destId="{B5775BED-BAA9-445E-9637-10591AFA185E}" srcOrd="3" destOrd="0" presId="urn:microsoft.com/office/officeart/2005/8/layout/orgChart1"/>
    <dgm:cxn modelId="{921BC3E8-65EA-4D20-A616-5D547BA0336A}" type="presParOf" srcId="{B5775BED-BAA9-445E-9637-10591AFA185E}" destId="{6D5736BA-0BA7-4048-9086-64F308649E3F}" srcOrd="0" destOrd="0" presId="urn:microsoft.com/office/officeart/2005/8/layout/orgChart1"/>
    <dgm:cxn modelId="{60984405-8733-43A2-964D-1AC6078672C5}" type="presParOf" srcId="{6D5736BA-0BA7-4048-9086-64F308649E3F}" destId="{541609EE-54E4-4632-8D0C-81196943DA0F}" srcOrd="0" destOrd="0" presId="urn:microsoft.com/office/officeart/2005/8/layout/orgChart1"/>
    <dgm:cxn modelId="{B0D3437B-AAB1-44B7-9BD5-4921C2D3B67C}" type="presParOf" srcId="{6D5736BA-0BA7-4048-9086-64F308649E3F}" destId="{660865EA-F8EA-4C5B-A7C7-45B23232E9DB}" srcOrd="1" destOrd="0" presId="urn:microsoft.com/office/officeart/2005/8/layout/orgChart1"/>
    <dgm:cxn modelId="{3F651F4B-E9CE-49D1-ADEF-D93B06152613}" type="presParOf" srcId="{B5775BED-BAA9-445E-9637-10591AFA185E}" destId="{B9A9C880-08C5-43E6-8202-772F4269BE43}" srcOrd="1" destOrd="0" presId="urn:microsoft.com/office/officeart/2005/8/layout/orgChart1"/>
    <dgm:cxn modelId="{7E5FC7EF-2E48-41C4-B70F-C6282961F5DA}" type="presParOf" srcId="{B5775BED-BAA9-445E-9637-10591AFA185E}" destId="{2757F684-7F43-4A3E-AA7F-A681395AF85E}" srcOrd="2" destOrd="0" presId="urn:microsoft.com/office/officeart/2005/8/layout/orgChart1"/>
    <dgm:cxn modelId="{E8EA133E-F91C-47A9-B2BE-6353F0CA763F}" type="presParOf" srcId="{1186921A-40C6-4DEC-8BCF-5037FA95E601}" destId="{BC283061-6C98-460A-820D-D49567049DF0}" srcOrd="4" destOrd="0" presId="urn:microsoft.com/office/officeart/2005/8/layout/orgChart1"/>
    <dgm:cxn modelId="{CA836CA3-71D1-4F4C-8407-63DE64E5CB95}" type="presParOf" srcId="{1186921A-40C6-4DEC-8BCF-5037FA95E601}" destId="{73724E45-7DC9-4426-B0DD-0C2B2B22440C}" srcOrd="5" destOrd="0" presId="urn:microsoft.com/office/officeart/2005/8/layout/orgChart1"/>
    <dgm:cxn modelId="{6A72A826-0D62-4F66-91A5-A08B74C10542}" type="presParOf" srcId="{73724E45-7DC9-4426-B0DD-0C2B2B22440C}" destId="{B3711149-4F1B-44AA-9F9C-27CE8EC2AD3F}" srcOrd="0" destOrd="0" presId="urn:microsoft.com/office/officeart/2005/8/layout/orgChart1"/>
    <dgm:cxn modelId="{A13E6123-E1DE-4A39-BAD7-0D6D99038A46}" type="presParOf" srcId="{B3711149-4F1B-44AA-9F9C-27CE8EC2AD3F}" destId="{78D61D1B-EFFF-44FD-A255-38D0366E47BD}" srcOrd="0" destOrd="0" presId="urn:microsoft.com/office/officeart/2005/8/layout/orgChart1"/>
    <dgm:cxn modelId="{99E7FEEB-6B35-442C-B7EF-4993ABCE2A17}" type="presParOf" srcId="{B3711149-4F1B-44AA-9F9C-27CE8EC2AD3F}" destId="{8E823F98-125A-47C6-AE00-DA9EC84676A6}" srcOrd="1" destOrd="0" presId="urn:microsoft.com/office/officeart/2005/8/layout/orgChart1"/>
    <dgm:cxn modelId="{CACA0FF5-7FA3-4F60-802A-0E5597BD3A6C}" type="presParOf" srcId="{73724E45-7DC9-4426-B0DD-0C2B2B22440C}" destId="{7B6A92A0-C16E-4306-9EB3-4CDC2ECFE763}" srcOrd="1" destOrd="0" presId="urn:microsoft.com/office/officeart/2005/8/layout/orgChart1"/>
    <dgm:cxn modelId="{BEBFF3EF-C9AC-4FFF-B40D-7D724BA138DE}" type="presParOf" srcId="{73724E45-7DC9-4426-B0DD-0C2B2B22440C}" destId="{0B7B3EC0-1F54-4AEF-89E7-3A0E9CC47F75}" srcOrd="2" destOrd="0" presId="urn:microsoft.com/office/officeart/2005/8/layout/orgChart1"/>
    <dgm:cxn modelId="{96193D8C-6A07-4D93-8C8A-42092B09BBEC}" type="presParOf" srcId="{1186921A-40C6-4DEC-8BCF-5037FA95E601}" destId="{D18392A9-A914-4C67-8764-5FD61C7CBCAF}" srcOrd="6" destOrd="0" presId="urn:microsoft.com/office/officeart/2005/8/layout/orgChart1"/>
    <dgm:cxn modelId="{3544CA31-AA9C-429C-9E55-8CCC754E884B}" type="presParOf" srcId="{1186921A-40C6-4DEC-8BCF-5037FA95E601}" destId="{89125209-7708-46EE-AB0E-F471946460BE}" srcOrd="7" destOrd="0" presId="urn:microsoft.com/office/officeart/2005/8/layout/orgChart1"/>
    <dgm:cxn modelId="{5AC8CC87-3BDD-450F-B63F-100FCD728BCE}" type="presParOf" srcId="{89125209-7708-46EE-AB0E-F471946460BE}" destId="{184273DC-040B-4752-B713-8A7BE7D8392B}" srcOrd="0" destOrd="0" presId="urn:microsoft.com/office/officeart/2005/8/layout/orgChart1"/>
    <dgm:cxn modelId="{17DB6127-7C6C-4937-B50C-0E7A2DFD512E}" type="presParOf" srcId="{184273DC-040B-4752-B713-8A7BE7D8392B}" destId="{ECFEF6F6-07B1-48B3-8212-6A46791C2FF2}" srcOrd="0" destOrd="0" presId="urn:microsoft.com/office/officeart/2005/8/layout/orgChart1"/>
    <dgm:cxn modelId="{5CB14464-7C91-4798-84CC-6B4FC5DFE63F}" type="presParOf" srcId="{184273DC-040B-4752-B713-8A7BE7D8392B}" destId="{29A0404C-6A9A-435E-9662-3BB6F13C9212}" srcOrd="1" destOrd="0" presId="urn:microsoft.com/office/officeart/2005/8/layout/orgChart1"/>
    <dgm:cxn modelId="{18CD52DA-64B3-4A68-BCDE-B425A51E5ED8}" type="presParOf" srcId="{89125209-7708-46EE-AB0E-F471946460BE}" destId="{E2813F3D-BA24-429D-83FC-5A8B30FD4DA4}" srcOrd="1" destOrd="0" presId="urn:microsoft.com/office/officeart/2005/8/layout/orgChart1"/>
    <dgm:cxn modelId="{E65F9530-A9DC-4CCA-9860-CA78FA88F2D6}" type="presParOf" srcId="{89125209-7708-46EE-AB0E-F471946460BE}" destId="{0970A2AD-C7FE-4913-8E10-4B04572124B9}" srcOrd="2" destOrd="0" presId="urn:microsoft.com/office/officeart/2005/8/layout/orgChart1"/>
    <dgm:cxn modelId="{062A179D-6686-4D79-9C6E-89D90ED5647A}" type="presParOf" srcId="{B689B00D-D710-46C1-917E-923819A0A95A}" destId="{5FD4F96A-E980-4712-946C-A40261FEC1FC}" srcOrd="2" destOrd="0" presId="urn:microsoft.com/office/officeart/2005/8/layout/orgChart1"/>
    <dgm:cxn modelId="{ADF16904-7825-490D-B428-F851127F86C9}" type="presParOf" srcId="{FFD1E843-025E-4204-84DD-31471F6E6951}" destId="{EA02FFF8-2B45-488A-BD96-C613F9B6126E}" srcOrd="2" destOrd="0" presId="urn:microsoft.com/office/officeart/2005/8/layout/orgChart1"/>
    <dgm:cxn modelId="{752C81C8-E839-4FFF-8F21-4EFE2C083342}" type="presParOf" srcId="{FFD1E843-025E-4204-84DD-31471F6E6951}" destId="{809D3AB2-4BA6-4209-A963-711EEC7821E4}" srcOrd="3" destOrd="0" presId="urn:microsoft.com/office/officeart/2005/8/layout/orgChart1"/>
    <dgm:cxn modelId="{5A2D11CC-4675-4031-A5A8-362DB3CD89EB}" type="presParOf" srcId="{809D3AB2-4BA6-4209-A963-711EEC7821E4}" destId="{EEF958C3-B26B-44DF-8899-ED322E064494}" srcOrd="0" destOrd="0" presId="urn:microsoft.com/office/officeart/2005/8/layout/orgChart1"/>
    <dgm:cxn modelId="{3D15560F-D7C5-428A-9E28-B05038BD0D60}" type="presParOf" srcId="{EEF958C3-B26B-44DF-8899-ED322E064494}" destId="{3BA3904B-DCB0-4C12-8F6C-DF75518DE7DE}" srcOrd="0" destOrd="0" presId="urn:microsoft.com/office/officeart/2005/8/layout/orgChart1"/>
    <dgm:cxn modelId="{5BC676DE-BA3D-405F-9BEA-D9734F569EB3}" type="presParOf" srcId="{EEF958C3-B26B-44DF-8899-ED322E064494}" destId="{87CC87CE-9B08-4270-8602-075111CC56CF}" srcOrd="1" destOrd="0" presId="urn:microsoft.com/office/officeart/2005/8/layout/orgChart1"/>
    <dgm:cxn modelId="{BB6AAF61-41EF-4B05-8CBE-75F09D3781BA}" type="presParOf" srcId="{809D3AB2-4BA6-4209-A963-711EEC7821E4}" destId="{378E67D3-DD7A-4AA6-B676-69F36C451F28}" srcOrd="1" destOrd="0" presId="urn:microsoft.com/office/officeart/2005/8/layout/orgChart1"/>
    <dgm:cxn modelId="{E8779228-BA71-4C7D-8E94-97483593C786}" type="presParOf" srcId="{378E67D3-DD7A-4AA6-B676-69F36C451F28}" destId="{E6B54A9C-8B00-4B74-A81E-3CCD0277BA59}" srcOrd="0" destOrd="0" presId="urn:microsoft.com/office/officeart/2005/8/layout/orgChart1"/>
    <dgm:cxn modelId="{FF4A633C-501E-408B-BF38-9ED2714D86FD}" type="presParOf" srcId="{378E67D3-DD7A-4AA6-B676-69F36C451F28}" destId="{CE855543-CBB6-41C1-AA07-CCDED7CA308E}" srcOrd="1" destOrd="0" presId="urn:microsoft.com/office/officeart/2005/8/layout/orgChart1"/>
    <dgm:cxn modelId="{E351C3E2-C6B0-4B14-A584-3849B2CA09B4}" type="presParOf" srcId="{CE855543-CBB6-41C1-AA07-CCDED7CA308E}" destId="{CDFE5A33-11C0-4C32-9955-241A40540D5B}" srcOrd="0" destOrd="0" presId="urn:microsoft.com/office/officeart/2005/8/layout/orgChart1"/>
    <dgm:cxn modelId="{AC1DEA00-63D7-4503-A43C-49C6B7703546}" type="presParOf" srcId="{CDFE5A33-11C0-4C32-9955-241A40540D5B}" destId="{FA74787F-C53A-456A-B5CE-614B7677B486}" srcOrd="0" destOrd="0" presId="urn:microsoft.com/office/officeart/2005/8/layout/orgChart1"/>
    <dgm:cxn modelId="{3B8C449F-F153-4EB4-85EB-602A8A5C28C7}" type="presParOf" srcId="{CDFE5A33-11C0-4C32-9955-241A40540D5B}" destId="{578D025E-3807-4AF9-9CAF-A6BD4C9F8AB5}" srcOrd="1" destOrd="0" presId="urn:microsoft.com/office/officeart/2005/8/layout/orgChart1"/>
    <dgm:cxn modelId="{A5C14B37-7FD1-4BB0-B3E7-97238488C503}" type="presParOf" srcId="{CE855543-CBB6-41C1-AA07-CCDED7CA308E}" destId="{6DB597F0-D421-40A2-9079-406848B7277D}" srcOrd="1" destOrd="0" presId="urn:microsoft.com/office/officeart/2005/8/layout/orgChart1"/>
    <dgm:cxn modelId="{672578BD-B2BB-482B-B219-4DBCA3F8B62C}" type="presParOf" srcId="{CE855543-CBB6-41C1-AA07-CCDED7CA308E}" destId="{53A407DC-A7AA-437E-823C-0D3B5F93C9D9}" srcOrd="2" destOrd="0" presId="urn:microsoft.com/office/officeart/2005/8/layout/orgChart1"/>
    <dgm:cxn modelId="{FC30441E-DBD1-4DE6-9ED8-C8D5C4224908}" type="presParOf" srcId="{378E67D3-DD7A-4AA6-B676-69F36C451F28}" destId="{6B0B4AAD-E8D1-421C-BF0B-E972F8155050}" srcOrd="2" destOrd="0" presId="urn:microsoft.com/office/officeart/2005/8/layout/orgChart1"/>
    <dgm:cxn modelId="{63ECC941-04B8-4A6B-A6D9-FA4D8DDEF9CA}" type="presParOf" srcId="{378E67D3-DD7A-4AA6-B676-69F36C451F28}" destId="{AF3C556C-318F-4198-9884-84F3593D0041}" srcOrd="3" destOrd="0" presId="urn:microsoft.com/office/officeart/2005/8/layout/orgChart1"/>
    <dgm:cxn modelId="{B9FEFDE9-14C1-4AE9-BC73-9D7E9FBBBD1A}" type="presParOf" srcId="{AF3C556C-318F-4198-9884-84F3593D0041}" destId="{36BFDAE2-0397-4837-8DE8-1266698608F4}" srcOrd="0" destOrd="0" presId="urn:microsoft.com/office/officeart/2005/8/layout/orgChart1"/>
    <dgm:cxn modelId="{953C6571-C630-4E97-BEDE-60DCE5D6162F}" type="presParOf" srcId="{36BFDAE2-0397-4837-8DE8-1266698608F4}" destId="{4B5D74B5-AC86-4206-84F3-C7DA20BBB96B}" srcOrd="0" destOrd="0" presId="urn:microsoft.com/office/officeart/2005/8/layout/orgChart1"/>
    <dgm:cxn modelId="{86F4525C-18DC-4307-85F2-89C08E88B6A7}" type="presParOf" srcId="{36BFDAE2-0397-4837-8DE8-1266698608F4}" destId="{7936A8EE-E328-4FCC-905F-68398FD474B2}" srcOrd="1" destOrd="0" presId="urn:microsoft.com/office/officeart/2005/8/layout/orgChart1"/>
    <dgm:cxn modelId="{4EFA8A25-4AAC-4534-A20F-8DC4172EEE8B}" type="presParOf" srcId="{AF3C556C-318F-4198-9884-84F3593D0041}" destId="{05C93A95-CB65-48B7-B0E0-6591156B95A3}" srcOrd="1" destOrd="0" presId="urn:microsoft.com/office/officeart/2005/8/layout/orgChart1"/>
    <dgm:cxn modelId="{18798C6C-9992-4BF0-B7E7-743A21865185}" type="presParOf" srcId="{AF3C556C-318F-4198-9884-84F3593D0041}" destId="{9416174F-BB7B-492C-B886-79B03A0AB67F}" srcOrd="2" destOrd="0" presId="urn:microsoft.com/office/officeart/2005/8/layout/orgChart1"/>
    <dgm:cxn modelId="{C06F0A3B-E4B0-4BD7-8631-2D58A08835B5}" type="presParOf" srcId="{378E67D3-DD7A-4AA6-B676-69F36C451F28}" destId="{91687FB8-35D2-4731-B3B5-CAC236AA0C21}" srcOrd="4" destOrd="0" presId="urn:microsoft.com/office/officeart/2005/8/layout/orgChart1"/>
    <dgm:cxn modelId="{A7460AD2-3B7E-4226-BB57-2534EE1DA009}" type="presParOf" srcId="{378E67D3-DD7A-4AA6-B676-69F36C451F28}" destId="{112A89B0-130E-4966-B5D4-C211DC010072}" srcOrd="5" destOrd="0" presId="urn:microsoft.com/office/officeart/2005/8/layout/orgChart1"/>
    <dgm:cxn modelId="{C76A4BE3-6712-4503-AFAC-A75FB54B2245}" type="presParOf" srcId="{112A89B0-130E-4966-B5D4-C211DC010072}" destId="{B1F29BAB-2A9F-457A-ADF6-B314680A6EA6}" srcOrd="0" destOrd="0" presId="urn:microsoft.com/office/officeart/2005/8/layout/orgChart1"/>
    <dgm:cxn modelId="{59554890-B1B9-441D-AAA1-8AE9B0ED5854}" type="presParOf" srcId="{B1F29BAB-2A9F-457A-ADF6-B314680A6EA6}" destId="{37549512-7C7C-4144-8C49-7F8DF96262EE}" srcOrd="0" destOrd="0" presId="urn:microsoft.com/office/officeart/2005/8/layout/orgChart1"/>
    <dgm:cxn modelId="{9A489DC1-B089-498F-99D7-D904CC39EB4F}" type="presParOf" srcId="{B1F29BAB-2A9F-457A-ADF6-B314680A6EA6}" destId="{A096219E-FEAA-4B46-8FC2-0A5BA74FA181}" srcOrd="1" destOrd="0" presId="urn:microsoft.com/office/officeart/2005/8/layout/orgChart1"/>
    <dgm:cxn modelId="{B59AB9F2-4177-42CA-8F7F-3E06E6D0983D}" type="presParOf" srcId="{112A89B0-130E-4966-B5D4-C211DC010072}" destId="{37A42751-C988-4C0E-8548-9A2447A281D7}" srcOrd="1" destOrd="0" presId="urn:microsoft.com/office/officeart/2005/8/layout/orgChart1"/>
    <dgm:cxn modelId="{5A390A25-D3D7-4C5A-AEDA-0BA3B42AAE7E}" type="presParOf" srcId="{112A89B0-130E-4966-B5D4-C211DC010072}" destId="{5F9F3131-EBD4-4B60-8138-E9366EF03BA3}" srcOrd="2" destOrd="0" presId="urn:microsoft.com/office/officeart/2005/8/layout/orgChart1"/>
    <dgm:cxn modelId="{680C5E49-CB66-40A0-BB45-7739BF2819B5}" type="presParOf" srcId="{378E67D3-DD7A-4AA6-B676-69F36C451F28}" destId="{95595A1C-8DB3-4B86-9CFD-39AB2E3E5CF3}" srcOrd="6" destOrd="0" presId="urn:microsoft.com/office/officeart/2005/8/layout/orgChart1"/>
    <dgm:cxn modelId="{4D53D88D-C4F0-4245-BCDA-9ACAC49AE167}" type="presParOf" srcId="{378E67D3-DD7A-4AA6-B676-69F36C451F28}" destId="{C375094D-1F52-49B3-BC95-5EDD4B8F31F8}" srcOrd="7" destOrd="0" presId="urn:microsoft.com/office/officeart/2005/8/layout/orgChart1"/>
    <dgm:cxn modelId="{6D956A12-8755-49FC-B009-0B0666EA4DF5}" type="presParOf" srcId="{C375094D-1F52-49B3-BC95-5EDD4B8F31F8}" destId="{AF0DCD66-BEA6-4E08-809A-34BB02C9BC06}" srcOrd="0" destOrd="0" presId="urn:microsoft.com/office/officeart/2005/8/layout/orgChart1"/>
    <dgm:cxn modelId="{3D6A51CD-FAE2-4A33-A231-18EB45D08B0C}" type="presParOf" srcId="{AF0DCD66-BEA6-4E08-809A-34BB02C9BC06}" destId="{EE2B57CC-3DD0-4064-A1CC-FB55B7D0AC2A}" srcOrd="0" destOrd="0" presId="urn:microsoft.com/office/officeart/2005/8/layout/orgChart1"/>
    <dgm:cxn modelId="{8C79E35A-2AE3-4D84-91CD-E77CF34AD06C}" type="presParOf" srcId="{AF0DCD66-BEA6-4E08-809A-34BB02C9BC06}" destId="{74C60F41-3923-4502-A24A-E544A1565AEA}" srcOrd="1" destOrd="0" presId="urn:microsoft.com/office/officeart/2005/8/layout/orgChart1"/>
    <dgm:cxn modelId="{44D60488-F584-473B-88D0-CD3266372DA8}" type="presParOf" srcId="{C375094D-1F52-49B3-BC95-5EDD4B8F31F8}" destId="{414259AF-4DB4-49EA-81A1-AD06A4520E9D}" srcOrd="1" destOrd="0" presId="urn:microsoft.com/office/officeart/2005/8/layout/orgChart1"/>
    <dgm:cxn modelId="{61C99699-52F8-49CB-B3B0-F54E5616DA32}" type="presParOf" srcId="{C375094D-1F52-49B3-BC95-5EDD4B8F31F8}" destId="{284F577E-B193-4D57-95F6-1DBB4FD38067}" srcOrd="2" destOrd="0" presId="urn:microsoft.com/office/officeart/2005/8/layout/orgChart1"/>
    <dgm:cxn modelId="{CBCE2CFD-108B-4C18-BD18-F9E1A2F507C9}" type="presParOf" srcId="{378E67D3-DD7A-4AA6-B676-69F36C451F28}" destId="{36C03437-B3F7-496D-91EA-BF43FC80D4F1}" srcOrd="8" destOrd="0" presId="urn:microsoft.com/office/officeart/2005/8/layout/orgChart1"/>
    <dgm:cxn modelId="{60924F9A-2CEB-4616-9AAF-B53F87FF93C8}" type="presParOf" srcId="{378E67D3-DD7A-4AA6-B676-69F36C451F28}" destId="{7A593FE0-B39F-428F-944F-96A6B610BC3E}" srcOrd="9" destOrd="0" presId="urn:microsoft.com/office/officeart/2005/8/layout/orgChart1"/>
    <dgm:cxn modelId="{6CA4D72B-A03B-46C8-89DF-3B7AF97B8996}" type="presParOf" srcId="{7A593FE0-B39F-428F-944F-96A6B610BC3E}" destId="{BB9ED737-1A52-426E-AAD6-2FD0784B02F4}" srcOrd="0" destOrd="0" presId="urn:microsoft.com/office/officeart/2005/8/layout/orgChart1"/>
    <dgm:cxn modelId="{0FDE0865-BBEB-4599-A01B-B704ADD2DEB8}" type="presParOf" srcId="{BB9ED737-1A52-426E-AAD6-2FD0784B02F4}" destId="{FDC35CA8-BBF6-46EA-8D9C-9A05BE624B91}" srcOrd="0" destOrd="0" presId="urn:microsoft.com/office/officeart/2005/8/layout/orgChart1"/>
    <dgm:cxn modelId="{B9C425C7-B89B-4EA7-A5E4-78D3C7F28800}" type="presParOf" srcId="{BB9ED737-1A52-426E-AAD6-2FD0784B02F4}" destId="{3FE7B678-742A-45EE-AA8F-797A2800E548}" srcOrd="1" destOrd="0" presId="urn:microsoft.com/office/officeart/2005/8/layout/orgChart1"/>
    <dgm:cxn modelId="{0A546655-6FDB-4C3C-9747-CE3061344B11}" type="presParOf" srcId="{7A593FE0-B39F-428F-944F-96A6B610BC3E}" destId="{A9392376-3C3A-4C4C-9D6F-A8730AD5FCE3}" srcOrd="1" destOrd="0" presId="urn:microsoft.com/office/officeart/2005/8/layout/orgChart1"/>
    <dgm:cxn modelId="{FD88ED53-0A30-453A-B6FD-F0A8D144FBDF}" type="presParOf" srcId="{7A593FE0-B39F-428F-944F-96A6B610BC3E}" destId="{2766C674-B421-498D-900D-8AD5F59236AB}" srcOrd="2" destOrd="0" presId="urn:microsoft.com/office/officeart/2005/8/layout/orgChart1"/>
    <dgm:cxn modelId="{54D7C467-3B50-4700-B2D0-791DF155EE43}" type="presParOf" srcId="{378E67D3-DD7A-4AA6-B676-69F36C451F28}" destId="{DCBD2DBB-9D4F-4345-846C-9B6A802DBA0F}" srcOrd="10" destOrd="0" presId="urn:microsoft.com/office/officeart/2005/8/layout/orgChart1"/>
    <dgm:cxn modelId="{4D04FEB2-5B37-4CCF-95EE-C5B80A6C575C}" type="presParOf" srcId="{378E67D3-DD7A-4AA6-B676-69F36C451F28}" destId="{9AD5F205-DA02-4DA3-A678-5D7132DD8365}" srcOrd="11" destOrd="0" presId="urn:microsoft.com/office/officeart/2005/8/layout/orgChart1"/>
    <dgm:cxn modelId="{2E6991BA-8886-423F-9B05-1422D59E1E64}" type="presParOf" srcId="{9AD5F205-DA02-4DA3-A678-5D7132DD8365}" destId="{F8684946-F0EE-4B74-99FE-215AD212B7E6}" srcOrd="0" destOrd="0" presId="urn:microsoft.com/office/officeart/2005/8/layout/orgChart1"/>
    <dgm:cxn modelId="{09B6DB51-67D8-4889-AA1E-A2A7502C247F}" type="presParOf" srcId="{F8684946-F0EE-4B74-99FE-215AD212B7E6}" destId="{9B1B6FC5-FC5D-45E8-BED5-A1A7725BEE37}" srcOrd="0" destOrd="0" presId="urn:microsoft.com/office/officeart/2005/8/layout/orgChart1"/>
    <dgm:cxn modelId="{24E00646-51B1-4109-944B-3C005D585B18}" type="presParOf" srcId="{F8684946-F0EE-4B74-99FE-215AD212B7E6}" destId="{E4D22993-5284-4D8E-9BB0-598B86A1EE33}" srcOrd="1" destOrd="0" presId="urn:microsoft.com/office/officeart/2005/8/layout/orgChart1"/>
    <dgm:cxn modelId="{CEB7904D-BC33-4591-8616-845B10642C98}" type="presParOf" srcId="{9AD5F205-DA02-4DA3-A678-5D7132DD8365}" destId="{6C9B6EE0-FA21-4A60-B535-2BAF29DA35C2}" srcOrd="1" destOrd="0" presId="urn:microsoft.com/office/officeart/2005/8/layout/orgChart1"/>
    <dgm:cxn modelId="{54716AF3-9EE1-4E42-ABE3-9CC3E1230FE4}" type="presParOf" srcId="{9AD5F205-DA02-4DA3-A678-5D7132DD8365}" destId="{EEEA3262-42F9-4274-B104-1636E1E77955}" srcOrd="2" destOrd="0" presId="urn:microsoft.com/office/officeart/2005/8/layout/orgChart1"/>
    <dgm:cxn modelId="{7E5C245F-E72A-4425-AAD8-AA63E8102C6D}" type="presParOf" srcId="{809D3AB2-4BA6-4209-A963-711EEC7821E4}" destId="{A60AA338-D6B7-44A8-B34B-3156B22CFF85}" srcOrd="2" destOrd="0" presId="urn:microsoft.com/office/officeart/2005/8/layout/orgChart1"/>
    <dgm:cxn modelId="{2F9FD658-CF13-475B-88E3-6B6020E36903}" type="presParOf" srcId="{FFD1E843-025E-4204-84DD-31471F6E6951}" destId="{07B6FA64-A9C4-4C2D-8021-66ABCEE2777D}" srcOrd="4" destOrd="0" presId="urn:microsoft.com/office/officeart/2005/8/layout/orgChart1"/>
    <dgm:cxn modelId="{DDE8BDCA-8839-40C4-BDEF-F7EAB3990758}" type="presParOf" srcId="{FFD1E843-025E-4204-84DD-31471F6E6951}" destId="{ED7C9BCF-4518-49B4-BD20-3603A6F87F41}" srcOrd="5" destOrd="0" presId="urn:microsoft.com/office/officeart/2005/8/layout/orgChart1"/>
    <dgm:cxn modelId="{E4FAE126-6D82-4541-BFCE-46A283C84F98}" type="presParOf" srcId="{ED7C9BCF-4518-49B4-BD20-3603A6F87F41}" destId="{724B2483-2B8F-44A9-B85D-0953712E846C}" srcOrd="0" destOrd="0" presId="urn:microsoft.com/office/officeart/2005/8/layout/orgChart1"/>
    <dgm:cxn modelId="{A1FD9E5C-7463-4A6A-A6C0-2725113E4D93}" type="presParOf" srcId="{724B2483-2B8F-44A9-B85D-0953712E846C}" destId="{98787561-CE8C-401F-9965-F70D09D05CCD}" srcOrd="0" destOrd="0" presId="urn:microsoft.com/office/officeart/2005/8/layout/orgChart1"/>
    <dgm:cxn modelId="{FAF152EA-86B8-4B8B-B94A-63EE12EBC0A7}" type="presParOf" srcId="{724B2483-2B8F-44A9-B85D-0953712E846C}" destId="{76970A8A-0381-40D4-AE03-00885B0AAEB2}" srcOrd="1" destOrd="0" presId="urn:microsoft.com/office/officeart/2005/8/layout/orgChart1"/>
    <dgm:cxn modelId="{BFA7C3CB-0003-48B1-996A-61068C575C0E}" type="presParOf" srcId="{ED7C9BCF-4518-49B4-BD20-3603A6F87F41}" destId="{9173F189-C70C-4E53-9A40-6627604D00E8}" srcOrd="1" destOrd="0" presId="urn:microsoft.com/office/officeart/2005/8/layout/orgChart1"/>
    <dgm:cxn modelId="{FAA7D4A9-D33C-4C13-9D21-07503562A820}" type="presParOf" srcId="{9173F189-C70C-4E53-9A40-6627604D00E8}" destId="{E7684856-CA16-41FA-BF20-0A194569AFF2}" srcOrd="0" destOrd="0" presId="urn:microsoft.com/office/officeart/2005/8/layout/orgChart1"/>
    <dgm:cxn modelId="{6CB361C6-D04C-4E8A-BFCC-4E657C9D95F1}" type="presParOf" srcId="{9173F189-C70C-4E53-9A40-6627604D00E8}" destId="{D363EB1F-383C-458E-97F4-AFE8927C6C1D}" srcOrd="1" destOrd="0" presId="urn:microsoft.com/office/officeart/2005/8/layout/orgChart1"/>
    <dgm:cxn modelId="{267ADDFD-C781-45FE-94DA-CB1F5538D8FF}" type="presParOf" srcId="{D363EB1F-383C-458E-97F4-AFE8927C6C1D}" destId="{42B3F461-1958-49B3-9CA8-5887B14C1068}" srcOrd="0" destOrd="0" presId="urn:microsoft.com/office/officeart/2005/8/layout/orgChart1"/>
    <dgm:cxn modelId="{858E2309-6A98-4B6A-BE51-7F50FBBC63CD}" type="presParOf" srcId="{42B3F461-1958-49B3-9CA8-5887B14C1068}" destId="{786996EA-777C-4CDB-88E3-2444E4FFC951}" srcOrd="0" destOrd="0" presId="urn:microsoft.com/office/officeart/2005/8/layout/orgChart1"/>
    <dgm:cxn modelId="{7ECCE1B4-6F9F-4B1F-B8CA-BD8988BCC2E5}" type="presParOf" srcId="{42B3F461-1958-49B3-9CA8-5887B14C1068}" destId="{35AC61B2-949D-40F0-9FE2-C07DC79C0A4D}" srcOrd="1" destOrd="0" presId="urn:microsoft.com/office/officeart/2005/8/layout/orgChart1"/>
    <dgm:cxn modelId="{D799A5F2-C34F-409E-880B-47580AC7F2D9}" type="presParOf" srcId="{D363EB1F-383C-458E-97F4-AFE8927C6C1D}" destId="{4942683C-71C2-4BE7-8ED8-3952C39364BC}" srcOrd="1" destOrd="0" presId="urn:microsoft.com/office/officeart/2005/8/layout/orgChart1"/>
    <dgm:cxn modelId="{925B398C-443E-4D20-807C-0C39CDBF267D}" type="presParOf" srcId="{D363EB1F-383C-458E-97F4-AFE8927C6C1D}" destId="{C61BB7E5-066B-4C63-9109-E2A11AF1D29A}" srcOrd="2" destOrd="0" presId="urn:microsoft.com/office/officeart/2005/8/layout/orgChart1"/>
    <dgm:cxn modelId="{2365FCB1-676B-42EA-B5A9-72045C7B812D}" type="presParOf" srcId="{9173F189-C70C-4E53-9A40-6627604D00E8}" destId="{BB0EFDBC-A5B5-4B08-B299-1CCF9F56977C}" srcOrd="2" destOrd="0" presId="urn:microsoft.com/office/officeart/2005/8/layout/orgChart1"/>
    <dgm:cxn modelId="{D65BB940-9217-49CE-A791-256936515A03}" type="presParOf" srcId="{9173F189-C70C-4E53-9A40-6627604D00E8}" destId="{CF8C7A78-BA63-4686-B3C5-FACB153D30D4}" srcOrd="3" destOrd="0" presId="urn:microsoft.com/office/officeart/2005/8/layout/orgChart1"/>
    <dgm:cxn modelId="{9552659D-3BF6-4E65-902D-0457A4E1F498}" type="presParOf" srcId="{CF8C7A78-BA63-4686-B3C5-FACB153D30D4}" destId="{9CE904B6-ACF8-49A0-8F64-5BE80BA08A3C}" srcOrd="0" destOrd="0" presId="urn:microsoft.com/office/officeart/2005/8/layout/orgChart1"/>
    <dgm:cxn modelId="{31E0C0AE-E695-4146-B86F-259A9AE695C4}" type="presParOf" srcId="{9CE904B6-ACF8-49A0-8F64-5BE80BA08A3C}" destId="{FB95D733-C64F-490D-B4E4-D68EBE0FDABD}" srcOrd="0" destOrd="0" presId="urn:microsoft.com/office/officeart/2005/8/layout/orgChart1"/>
    <dgm:cxn modelId="{82F2CD01-7A90-4F43-A90F-8DEA6461DAB6}" type="presParOf" srcId="{9CE904B6-ACF8-49A0-8F64-5BE80BA08A3C}" destId="{67027054-6DC3-4449-B435-0A8C3BD0C177}" srcOrd="1" destOrd="0" presId="urn:microsoft.com/office/officeart/2005/8/layout/orgChart1"/>
    <dgm:cxn modelId="{3B9A9B51-0B3A-491D-A020-892ECA9FDC23}" type="presParOf" srcId="{CF8C7A78-BA63-4686-B3C5-FACB153D30D4}" destId="{BF6F774B-F69F-41B5-AFCC-242E7EE4B7DF}" srcOrd="1" destOrd="0" presId="urn:microsoft.com/office/officeart/2005/8/layout/orgChart1"/>
    <dgm:cxn modelId="{4CB23BDC-65B0-43D4-9DDB-1D5CF30C7C4B}" type="presParOf" srcId="{CF8C7A78-BA63-4686-B3C5-FACB153D30D4}" destId="{2017BC32-7625-4330-A893-8AD222AC419E}" srcOrd="2" destOrd="0" presId="urn:microsoft.com/office/officeart/2005/8/layout/orgChart1"/>
    <dgm:cxn modelId="{90C2B98B-A106-4A99-8BF7-F46607D965B8}" type="presParOf" srcId="{9173F189-C70C-4E53-9A40-6627604D00E8}" destId="{3715438B-DC4F-4211-B5E2-46320B4527BB}" srcOrd="4" destOrd="0" presId="urn:microsoft.com/office/officeart/2005/8/layout/orgChart1"/>
    <dgm:cxn modelId="{A85C05BE-7769-4B11-AD1F-F6B50F67DDD6}" type="presParOf" srcId="{9173F189-C70C-4E53-9A40-6627604D00E8}" destId="{15F840D6-33C1-4A0E-9B52-E39B2C2B10BB}" srcOrd="5" destOrd="0" presId="urn:microsoft.com/office/officeart/2005/8/layout/orgChart1"/>
    <dgm:cxn modelId="{29E14FD0-AF8B-45EA-91F8-E10A8831157C}" type="presParOf" srcId="{15F840D6-33C1-4A0E-9B52-E39B2C2B10BB}" destId="{3FA100B4-40A4-4C5E-90FB-DE870EBD1675}" srcOrd="0" destOrd="0" presId="urn:microsoft.com/office/officeart/2005/8/layout/orgChart1"/>
    <dgm:cxn modelId="{8DD248CA-886A-450B-827F-11CF07B9AFB0}" type="presParOf" srcId="{3FA100B4-40A4-4C5E-90FB-DE870EBD1675}" destId="{80168BD0-1B85-490F-9A91-1240827F525B}" srcOrd="0" destOrd="0" presId="urn:microsoft.com/office/officeart/2005/8/layout/orgChart1"/>
    <dgm:cxn modelId="{16C69F2E-FBE8-4C2A-8137-51FFC12C0D16}" type="presParOf" srcId="{3FA100B4-40A4-4C5E-90FB-DE870EBD1675}" destId="{C79E790F-45A9-472E-B1A1-29195C080E0D}" srcOrd="1" destOrd="0" presId="urn:microsoft.com/office/officeart/2005/8/layout/orgChart1"/>
    <dgm:cxn modelId="{4CC5F749-8E17-4B94-A489-D98A9F44067F}" type="presParOf" srcId="{15F840D6-33C1-4A0E-9B52-E39B2C2B10BB}" destId="{A57B7AAF-3D33-4305-B59A-06B396B90F51}" srcOrd="1" destOrd="0" presId="urn:microsoft.com/office/officeart/2005/8/layout/orgChart1"/>
    <dgm:cxn modelId="{A08FD34B-F9B7-4932-977B-258CEDCA65E1}" type="presParOf" srcId="{15F840D6-33C1-4A0E-9B52-E39B2C2B10BB}" destId="{3F5D73A7-F37B-4C74-9D61-359667560DE5}" srcOrd="2" destOrd="0" presId="urn:microsoft.com/office/officeart/2005/8/layout/orgChart1"/>
    <dgm:cxn modelId="{EEBCC9E1-E74A-4488-BBA5-6E64AC8E5BFD}" type="presParOf" srcId="{9173F189-C70C-4E53-9A40-6627604D00E8}" destId="{3171BE3C-818B-4B70-A8E7-F3965FCD3CDC}" srcOrd="6" destOrd="0" presId="urn:microsoft.com/office/officeart/2005/8/layout/orgChart1"/>
    <dgm:cxn modelId="{944D5713-3ABB-4CC2-A210-63AFF9421AC9}" type="presParOf" srcId="{9173F189-C70C-4E53-9A40-6627604D00E8}" destId="{BD48D61E-6A31-4436-B1FD-06C7EE0C536E}" srcOrd="7" destOrd="0" presId="urn:microsoft.com/office/officeart/2005/8/layout/orgChart1"/>
    <dgm:cxn modelId="{29DE6629-229C-436E-8345-831BD8FED215}" type="presParOf" srcId="{BD48D61E-6A31-4436-B1FD-06C7EE0C536E}" destId="{563AA52F-DA9F-4A21-9E6E-E67BA24CF224}" srcOrd="0" destOrd="0" presId="urn:microsoft.com/office/officeart/2005/8/layout/orgChart1"/>
    <dgm:cxn modelId="{2EE19149-C919-4A53-BDD1-28C4CC58F014}" type="presParOf" srcId="{563AA52F-DA9F-4A21-9E6E-E67BA24CF224}" destId="{C831AAB1-56DA-47F7-AD99-A9FC04BD356C}" srcOrd="0" destOrd="0" presId="urn:microsoft.com/office/officeart/2005/8/layout/orgChart1"/>
    <dgm:cxn modelId="{01199624-06A6-44AD-BF7E-F3631DEFD344}" type="presParOf" srcId="{563AA52F-DA9F-4A21-9E6E-E67BA24CF224}" destId="{C5674BBF-6769-4F30-A590-2895106BF265}" srcOrd="1" destOrd="0" presId="urn:microsoft.com/office/officeart/2005/8/layout/orgChart1"/>
    <dgm:cxn modelId="{157C201E-30D9-4C4F-8E13-73CA41DE7DAC}" type="presParOf" srcId="{BD48D61E-6A31-4436-B1FD-06C7EE0C536E}" destId="{205187FF-AEB2-4756-B1AB-47F1AD4DA1F4}" srcOrd="1" destOrd="0" presId="urn:microsoft.com/office/officeart/2005/8/layout/orgChart1"/>
    <dgm:cxn modelId="{F099E8FC-9764-43B6-A1FB-26953849DA9A}" type="presParOf" srcId="{BD48D61E-6A31-4436-B1FD-06C7EE0C536E}" destId="{489DFEB2-8801-4442-A677-9FED1FABDA99}" srcOrd="2" destOrd="0" presId="urn:microsoft.com/office/officeart/2005/8/layout/orgChart1"/>
    <dgm:cxn modelId="{9BB2970D-C12F-4FC9-8353-07EDF31179A2}" type="presParOf" srcId="{ED7C9BCF-4518-49B4-BD20-3603A6F87F41}" destId="{A8332A92-3A04-4F78-B855-BD32444BADE0}" srcOrd="2" destOrd="0" presId="urn:microsoft.com/office/officeart/2005/8/layout/orgChart1"/>
    <dgm:cxn modelId="{E6195F49-2765-484C-AF31-7493DC21AEC3}" type="presParOf" srcId="{FFD1E843-025E-4204-84DD-31471F6E6951}" destId="{3778467B-5A05-451A-840B-881CBBD42579}" srcOrd="6" destOrd="0" presId="urn:microsoft.com/office/officeart/2005/8/layout/orgChart1"/>
    <dgm:cxn modelId="{BE83572F-D9C7-42D1-B35C-88ACF2C02EE0}" type="presParOf" srcId="{FFD1E843-025E-4204-84DD-31471F6E6951}" destId="{FC84B7F1-7A67-4C0B-955C-E6FA23542675}" srcOrd="7" destOrd="0" presId="urn:microsoft.com/office/officeart/2005/8/layout/orgChart1"/>
    <dgm:cxn modelId="{1529CEEB-50BE-4B92-827E-12D8F06509A9}" type="presParOf" srcId="{FC84B7F1-7A67-4C0B-955C-E6FA23542675}" destId="{26D7C455-2B13-493F-912F-260C5929B0CB}" srcOrd="0" destOrd="0" presId="urn:microsoft.com/office/officeart/2005/8/layout/orgChart1"/>
    <dgm:cxn modelId="{634415F5-C3CA-45E5-B2DF-43F5DA08100F}" type="presParOf" srcId="{26D7C455-2B13-493F-912F-260C5929B0CB}" destId="{47195D43-A386-4623-BE3C-2738C0F3774D}" srcOrd="0" destOrd="0" presId="urn:microsoft.com/office/officeart/2005/8/layout/orgChart1"/>
    <dgm:cxn modelId="{D3D64EE7-2199-40CC-AA05-63E8B991B42B}" type="presParOf" srcId="{26D7C455-2B13-493F-912F-260C5929B0CB}" destId="{1DF3912E-AFD4-4247-9FF9-B265BB8AD6F4}" srcOrd="1" destOrd="0" presId="urn:microsoft.com/office/officeart/2005/8/layout/orgChart1"/>
    <dgm:cxn modelId="{213DE2E0-3CBB-48D5-A06B-007A01FEC31C}" type="presParOf" srcId="{FC84B7F1-7A67-4C0B-955C-E6FA23542675}" destId="{288CBB02-0275-49B5-A37E-566BDD86A157}" srcOrd="1" destOrd="0" presId="urn:microsoft.com/office/officeart/2005/8/layout/orgChart1"/>
    <dgm:cxn modelId="{BBE58D12-92C0-4D4E-A447-B2048FE28D2E}" type="presParOf" srcId="{288CBB02-0275-49B5-A37E-566BDD86A157}" destId="{2506F0F2-A877-4279-A6EB-8F5A21D1FF08}" srcOrd="0" destOrd="0" presId="urn:microsoft.com/office/officeart/2005/8/layout/orgChart1"/>
    <dgm:cxn modelId="{AD445D34-03AA-4457-B2B2-D0BD1714DD81}" type="presParOf" srcId="{288CBB02-0275-49B5-A37E-566BDD86A157}" destId="{1427E61C-6823-4D29-AC16-0FF1E7EEEAF4}" srcOrd="1" destOrd="0" presId="urn:microsoft.com/office/officeart/2005/8/layout/orgChart1"/>
    <dgm:cxn modelId="{9AA969E5-9F61-4CC8-8939-254B2FB8903D}" type="presParOf" srcId="{1427E61C-6823-4D29-AC16-0FF1E7EEEAF4}" destId="{F9DF25CE-7BD9-4977-8E27-4FB1CA4D0D45}" srcOrd="0" destOrd="0" presId="urn:microsoft.com/office/officeart/2005/8/layout/orgChart1"/>
    <dgm:cxn modelId="{ED6FEC11-DB85-44BE-85B7-08D6B62FD3CC}" type="presParOf" srcId="{F9DF25CE-7BD9-4977-8E27-4FB1CA4D0D45}" destId="{8A980718-ED8E-4995-B25A-F9E066269C3C}" srcOrd="0" destOrd="0" presId="urn:microsoft.com/office/officeart/2005/8/layout/orgChart1"/>
    <dgm:cxn modelId="{F3478EE4-6674-4EC7-A119-60466E52925C}" type="presParOf" srcId="{F9DF25CE-7BD9-4977-8E27-4FB1CA4D0D45}" destId="{A62B2CAC-8906-4A26-A31A-626722171669}" srcOrd="1" destOrd="0" presId="urn:microsoft.com/office/officeart/2005/8/layout/orgChart1"/>
    <dgm:cxn modelId="{E76B2EC9-1B5C-4CAF-9341-54621EBB79F0}" type="presParOf" srcId="{1427E61C-6823-4D29-AC16-0FF1E7EEEAF4}" destId="{07F7D030-F05D-4C8A-A8A9-E9FC0D689BCF}" srcOrd="1" destOrd="0" presId="urn:microsoft.com/office/officeart/2005/8/layout/orgChart1"/>
    <dgm:cxn modelId="{EE2E3242-CB98-4E3A-8FE1-D13573E55DBD}" type="presParOf" srcId="{1427E61C-6823-4D29-AC16-0FF1E7EEEAF4}" destId="{9725935D-1569-4B6A-AD15-A769ED91A911}" srcOrd="2" destOrd="0" presId="urn:microsoft.com/office/officeart/2005/8/layout/orgChart1"/>
    <dgm:cxn modelId="{DBEFA6C6-93E3-4796-88DC-54ED2F79D0AC}" type="presParOf" srcId="{288CBB02-0275-49B5-A37E-566BDD86A157}" destId="{0B60C022-D319-4F3B-88E9-BE7DDEAB96A8}" srcOrd="2" destOrd="0" presId="urn:microsoft.com/office/officeart/2005/8/layout/orgChart1"/>
    <dgm:cxn modelId="{031DBE56-3A8B-4E85-BAAE-477B43DDA2F8}" type="presParOf" srcId="{288CBB02-0275-49B5-A37E-566BDD86A157}" destId="{0BEB825F-8A46-4381-B6E0-9854360767CF}" srcOrd="3" destOrd="0" presId="urn:microsoft.com/office/officeart/2005/8/layout/orgChart1"/>
    <dgm:cxn modelId="{1BC5C74D-BAA1-4D91-BBE4-CD4F1E20ED8E}" type="presParOf" srcId="{0BEB825F-8A46-4381-B6E0-9854360767CF}" destId="{36BD03D7-7FD3-4058-AF47-24F4F1A48B61}" srcOrd="0" destOrd="0" presId="urn:microsoft.com/office/officeart/2005/8/layout/orgChart1"/>
    <dgm:cxn modelId="{9CE93476-3337-4788-955A-45FC1FB1C170}" type="presParOf" srcId="{36BD03D7-7FD3-4058-AF47-24F4F1A48B61}" destId="{B22EE5CE-0889-4FBC-8D48-963F7A1C40A0}" srcOrd="0" destOrd="0" presId="urn:microsoft.com/office/officeart/2005/8/layout/orgChart1"/>
    <dgm:cxn modelId="{D0C34D7D-1986-48AE-85FF-C19704418023}" type="presParOf" srcId="{36BD03D7-7FD3-4058-AF47-24F4F1A48B61}" destId="{F0767CAE-49C9-4245-AE98-B06CFCCB16DA}" srcOrd="1" destOrd="0" presId="urn:microsoft.com/office/officeart/2005/8/layout/orgChart1"/>
    <dgm:cxn modelId="{75DF3B40-661C-4848-A81A-82594BEF2FD0}" type="presParOf" srcId="{0BEB825F-8A46-4381-B6E0-9854360767CF}" destId="{F0665B91-46AE-4065-A09C-D12F57DDEFBA}" srcOrd="1" destOrd="0" presId="urn:microsoft.com/office/officeart/2005/8/layout/orgChart1"/>
    <dgm:cxn modelId="{A5A0D125-3F7E-4FCC-9A66-4E9952640C12}" type="presParOf" srcId="{0BEB825F-8A46-4381-B6E0-9854360767CF}" destId="{B6C1EFA5-FB56-4AA3-B679-FC040960F098}" srcOrd="2" destOrd="0" presId="urn:microsoft.com/office/officeart/2005/8/layout/orgChart1"/>
    <dgm:cxn modelId="{60FED5DE-450A-4467-A229-131AC138F446}" type="presParOf" srcId="{288CBB02-0275-49B5-A37E-566BDD86A157}" destId="{F54D70F1-0D27-4980-B6DD-42BD427557FA}" srcOrd="4" destOrd="0" presId="urn:microsoft.com/office/officeart/2005/8/layout/orgChart1"/>
    <dgm:cxn modelId="{BABA2D28-5E42-4B4D-817D-2F2C7FC24592}" type="presParOf" srcId="{288CBB02-0275-49B5-A37E-566BDD86A157}" destId="{840AFEEA-6A97-425A-B3CB-3CD4ED28FD30}" srcOrd="5" destOrd="0" presId="urn:microsoft.com/office/officeart/2005/8/layout/orgChart1"/>
    <dgm:cxn modelId="{29A37C88-F83D-46C1-B7F3-2EE340B9C07C}" type="presParOf" srcId="{840AFEEA-6A97-425A-B3CB-3CD4ED28FD30}" destId="{54637C5F-8BD9-47A1-B64D-9343EEA55C48}" srcOrd="0" destOrd="0" presId="urn:microsoft.com/office/officeart/2005/8/layout/orgChart1"/>
    <dgm:cxn modelId="{468316C2-CF16-4955-9F32-2036D9D5040A}" type="presParOf" srcId="{54637C5F-8BD9-47A1-B64D-9343EEA55C48}" destId="{97B24EA7-7388-4AC4-98EC-90B23171E532}" srcOrd="0" destOrd="0" presId="urn:microsoft.com/office/officeart/2005/8/layout/orgChart1"/>
    <dgm:cxn modelId="{68E7AF80-FBBA-4404-A399-934655878078}" type="presParOf" srcId="{54637C5F-8BD9-47A1-B64D-9343EEA55C48}" destId="{33056533-1202-4587-9871-DF0FD42D2E69}" srcOrd="1" destOrd="0" presId="urn:microsoft.com/office/officeart/2005/8/layout/orgChart1"/>
    <dgm:cxn modelId="{54E8AEB2-3C6E-4FD3-9EC2-90B114F7D97B}" type="presParOf" srcId="{840AFEEA-6A97-425A-B3CB-3CD4ED28FD30}" destId="{BB7912AD-C600-49D4-9C18-7A176BA5D79B}" srcOrd="1" destOrd="0" presId="urn:microsoft.com/office/officeart/2005/8/layout/orgChart1"/>
    <dgm:cxn modelId="{A78655D3-4B8A-4497-9AED-55FFF91C0561}" type="presParOf" srcId="{840AFEEA-6A97-425A-B3CB-3CD4ED28FD30}" destId="{760B251B-44FD-4734-99BD-EF792A09C219}" srcOrd="2" destOrd="0" presId="urn:microsoft.com/office/officeart/2005/8/layout/orgChart1"/>
    <dgm:cxn modelId="{102CA54A-0817-4E6C-A557-79FE28E909C5}" type="presParOf" srcId="{288CBB02-0275-49B5-A37E-566BDD86A157}" destId="{8BD006BE-CF89-4278-8A37-DB4F798BBD71}" srcOrd="6" destOrd="0" presId="urn:microsoft.com/office/officeart/2005/8/layout/orgChart1"/>
    <dgm:cxn modelId="{CDF00A62-2506-4137-B05F-6FDD038B05E6}" type="presParOf" srcId="{288CBB02-0275-49B5-A37E-566BDD86A157}" destId="{674DC76B-BE79-4DEC-AC27-CFABA0ED1EE4}" srcOrd="7" destOrd="0" presId="urn:microsoft.com/office/officeart/2005/8/layout/orgChart1"/>
    <dgm:cxn modelId="{4488AF4F-F44D-439F-B7F1-38B3CF24E552}" type="presParOf" srcId="{674DC76B-BE79-4DEC-AC27-CFABA0ED1EE4}" destId="{8949DC1F-538E-4684-9B29-09EF1D62C4E6}" srcOrd="0" destOrd="0" presId="urn:microsoft.com/office/officeart/2005/8/layout/orgChart1"/>
    <dgm:cxn modelId="{BE4E0F85-E9AB-4A28-9441-65BFDA202C21}" type="presParOf" srcId="{8949DC1F-538E-4684-9B29-09EF1D62C4E6}" destId="{946F3B6D-40FD-49B5-BBB5-97B5DAA6F777}" srcOrd="0" destOrd="0" presId="urn:microsoft.com/office/officeart/2005/8/layout/orgChart1"/>
    <dgm:cxn modelId="{A33175F5-00A8-455F-98DA-182ABF3E8129}" type="presParOf" srcId="{8949DC1F-538E-4684-9B29-09EF1D62C4E6}" destId="{C113EB6F-15CA-4E6A-9669-BAE9FC0C1C4D}" srcOrd="1" destOrd="0" presId="urn:microsoft.com/office/officeart/2005/8/layout/orgChart1"/>
    <dgm:cxn modelId="{94EB6DDD-4571-4DBC-B3C1-C66F3E4E0429}" type="presParOf" srcId="{674DC76B-BE79-4DEC-AC27-CFABA0ED1EE4}" destId="{561AFBE9-1E3C-4532-8579-7DACCBDC639A}" srcOrd="1" destOrd="0" presId="urn:microsoft.com/office/officeart/2005/8/layout/orgChart1"/>
    <dgm:cxn modelId="{43757CEB-5222-4B3C-A61C-5AB07B75D73E}" type="presParOf" srcId="{674DC76B-BE79-4DEC-AC27-CFABA0ED1EE4}" destId="{3688D967-5877-4EB6-BE39-D4D45BD8FAAC}" srcOrd="2" destOrd="0" presId="urn:microsoft.com/office/officeart/2005/8/layout/orgChart1"/>
    <dgm:cxn modelId="{497F8C4B-295E-4C79-811D-095BED7AD738}" type="presParOf" srcId="{288CBB02-0275-49B5-A37E-566BDD86A157}" destId="{7A0B1FF2-A8D2-4E94-A684-C93E17F6F5B4}" srcOrd="8" destOrd="0" presId="urn:microsoft.com/office/officeart/2005/8/layout/orgChart1"/>
    <dgm:cxn modelId="{EB47695F-F913-4780-82E6-8ED9DB8AECED}" type="presParOf" srcId="{288CBB02-0275-49B5-A37E-566BDD86A157}" destId="{739190AE-6D64-4AB8-8894-B02A518E8088}" srcOrd="9" destOrd="0" presId="urn:microsoft.com/office/officeart/2005/8/layout/orgChart1"/>
    <dgm:cxn modelId="{38DD7EFC-F5C9-48CE-B245-731DB9EB8D6C}" type="presParOf" srcId="{739190AE-6D64-4AB8-8894-B02A518E8088}" destId="{7436BB26-6C0B-4825-907C-3B0D3243B0B9}" srcOrd="0" destOrd="0" presId="urn:microsoft.com/office/officeart/2005/8/layout/orgChart1"/>
    <dgm:cxn modelId="{F9F4F737-1077-4A91-BA3A-DADDE129C6A5}" type="presParOf" srcId="{7436BB26-6C0B-4825-907C-3B0D3243B0B9}" destId="{F6827087-1D1F-49B2-BA5E-1A1E37E32555}" srcOrd="0" destOrd="0" presId="urn:microsoft.com/office/officeart/2005/8/layout/orgChart1"/>
    <dgm:cxn modelId="{F70C5D46-07E9-4E43-979E-045E4CB15DDD}" type="presParOf" srcId="{7436BB26-6C0B-4825-907C-3B0D3243B0B9}" destId="{C6691CF9-DCED-4123-B410-3A40F5CF233B}" srcOrd="1" destOrd="0" presId="urn:microsoft.com/office/officeart/2005/8/layout/orgChart1"/>
    <dgm:cxn modelId="{8D2E580B-AEF7-439D-8C95-89A9AD6AC1E3}" type="presParOf" srcId="{739190AE-6D64-4AB8-8894-B02A518E8088}" destId="{7D90B9BF-C15D-41E5-A4FC-F87657AC47F5}" srcOrd="1" destOrd="0" presId="urn:microsoft.com/office/officeart/2005/8/layout/orgChart1"/>
    <dgm:cxn modelId="{D7E1F131-DFE1-4889-A79C-89BF82AC3F2B}" type="presParOf" srcId="{739190AE-6D64-4AB8-8894-B02A518E8088}" destId="{88FC7709-C8D6-4391-9F80-A63F35D3EDCC}" srcOrd="2" destOrd="0" presId="urn:microsoft.com/office/officeart/2005/8/layout/orgChart1"/>
    <dgm:cxn modelId="{6B8B8D8F-AECA-4D91-BBFE-CF1449F33209}" type="presParOf" srcId="{FC84B7F1-7A67-4C0B-955C-E6FA23542675}" destId="{AB3EAAF2-B7D8-4DCB-8EE3-216B6DCA5449}" srcOrd="2" destOrd="0" presId="urn:microsoft.com/office/officeart/2005/8/layout/orgChart1"/>
    <dgm:cxn modelId="{B33FE92D-ADFC-4676-BD7C-42AF7AB84AAC}" type="presParOf" srcId="{FFD1E843-025E-4204-84DD-31471F6E6951}" destId="{5B02DEA3-E5F3-4D23-8155-7E918B06EE43}" srcOrd="8" destOrd="0" presId="urn:microsoft.com/office/officeart/2005/8/layout/orgChart1"/>
    <dgm:cxn modelId="{28E3CA59-E54D-4F04-A35C-BCE3AE4AB263}" type="presParOf" srcId="{FFD1E843-025E-4204-84DD-31471F6E6951}" destId="{3A13E704-4181-4B98-AEB6-8D901047132B}" srcOrd="9" destOrd="0" presId="urn:microsoft.com/office/officeart/2005/8/layout/orgChart1"/>
    <dgm:cxn modelId="{C37011CF-D804-4055-A637-DD5CD01299C9}" type="presParOf" srcId="{3A13E704-4181-4B98-AEB6-8D901047132B}" destId="{E470E778-6857-4D92-85CD-797ED593EBB8}" srcOrd="0" destOrd="0" presId="urn:microsoft.com/office/officeart/2005/8/layout/orgChart1"/>
    <dgm:cxn modelId="{B6867D83-A657-479F-A038-899CEC0F0A5C}" type="presParOf" srcId="{E470E778-6857-4D92-85CD-797ED593EBB8}" destId="{72D2A113-8FDF-42A8-B8CA-33A200C28235}" srcOrd="0" destOrd="0" presId="urn:microsoft.com/office/officeart/2005/8/layout/orgChart1"/>
    <dgm:cxn modelId="{6A255184-D838-49DA-8D3A-A57F6B1A5B72}" type="presParOf" srcId="{E470E778-6857-4D92-85CD-797ED593EBB8}" destId="{D0321636-3DD0-469E-B4D6-036B81236305}" srcOrd="1" destOrd="0" presId="urn:microsoft.com/office/officeart/2005/8/layout/orgChart1"/>
    <dgm:cxn modelId="{56C1205E-A7BD-4CB0-AEA1-84FD2B30043F}" type="presParOf" srcId="{3A13E704-4181-4B98-AEB6-8D901047132B}" destId="{9252118F-45F8-4D39-8D76-865DB37962EE}" srcOrd="1" destOrd="0" presId="urn:microsoft.com/office/officeart/2005/8/layout/orgChart1"/>
    <dgm:cxn modelId="{6C4572BB-1E2F-4CB7-90D4-F9A838B65B70}" type="presParOf" srcId="{9252118F-45F8-4D39-8D76-865DB37962EE}" destId="{50A9FAB5-C91F-4CA6-BC54-D8AAC24DC326}" srcOrd="0" destOrd="0" presId="urn:microsoft.com/office/officeart/2005/8/layout/orgChart1"/>
    <dgm:cxn modelId="{6CF1B16E-50AE-49F7-A62F-CD86F5B64E08}" type="presParOf" srcId="{9252118F-45F8-4D39-8D76-865DB37962EE}" destId="{FA46AA3D-49C0-4EFD-B774-444DFB324DE4}" srcOrd="1" destOrd="0" presId="urn:microsoft.com/office/officeart/2005/8/layout/orgChart1"/>
    <dgm:cxn modelId="{3E66FABB-497F-45E9-8129-A943105ADF29}" type="presParOf" srcId="{FA46AA3D-49C0-4EFD-B774-444DFB324DE4}" destId="{EA19571A-B03D-47F3-8BE2-787BCA5D3F54}" srcOrd="0" destOrd="0" presId="urn:microsoft.com/office/officeart/2005/8/layout/orgChart1"/>
    <dgm:cxn modelId="{DECDA1F1-C704-4E0D-84F2-E1C1BD235C22}" type="presParOf" srcId="{EA19571A-B03D-47F3-8BE2-787BCA5D3F54}" destId="{A7A023ED-47F4-4025-B036-C1D706BFFF98}" srcOrd="0" destOrd="0" presId="urn:microsoft.com/office/officeart/2005/8/layout/orgChart1"/>
    <dgm:cxn modelId="{732C9024-2418-4A51-98EA-119A834B6C36}" type="presParOf" srcId="{EA19571A-B03D-47F3-8BE2-787BCA5D3F54}" destId="{DDC2874A-6512-4171-89E7-C0C0FF9570E3}" srcOrd="1" destOrd="0" presId="urn:microsoft.com/office/officeart/2005/8/layout/orgChart1"/>
    <dgm:cxn modelId="{7A5934A2-93C6-4E03-9C43-11ADEC9003B5}" type="presParOf" srcId="{FA46AA3D-49C0-4EFD-B774-444DFB324DE4}" destId="{6EB544D2-4793-4622-A0A4-883CA9B31B92}" srcOrd="1" destOrd="0" presId="urn:microsoft.com/office/officeart/2005/8/layout/orgChart1"/>
    <dgm:cxn modelId="{F44BC8B9-CD84-4289-B5C5-A4D8C7124F3A}" type="presParOf" srcId="{FA46AA3D-49C0-4EFD-B774-444DFB324DE4}" destId="{C3D15CC9-50BD-423A-A7D3-1D8036E6E602}" srcOrd="2" destOrd="0" presId="urn:microsoft.com/office/officeart/2005/8/layout/orgChart1"/>
    <dgm:cxn modelId="{179BE34C-0803-45E7-B81D-8C416906F613}" type="presParOf" srcId="{9252118F-45F8-4D39-8D76-865DB37962EE}" destId="{82AC38BD-9980-4A05-9847-5751B72492FA}" srcOrd="2" destOrd="0" presId="urn:microsoft.com/office/officeart/2005/8/layout/orgChart1"/>
    <dgm:cxn modelId="{BB046B87-AE2A-4B6B-9048-B87F8C5EB8C5}" type="presParOf" srcId="{9252118F-45F8-4D39-8D76-865DB37962EE}" destId="{263004A0-EAE8-4A6D-A68A-016298A443D3}" srcOrd="3" destOrd="0" presId="urn:microsoft.com/office/officeart/2005/8/layout/orgChart1"/>
    <dgm:cxn modelId="{740BC366-436B-4B55-AE6A-DE2FD3508ACC}" type="presParOf" srcId="{263004A0-EAE8-4A6D-A68A-016298A443D3}" destId="{26D1FBB4-1C55-4F70-9EBB-D4B482495687}" srcOrd="0" destOrd="0" presId="urn:microsoft.com/office/officeart/2005/8/layout/orgChart1"/>
    <dgm:cxn modelId="{746F1F81-B155-4E32-835E-7B1EE9E7FC89}" type="presParOf" srcId="{26D1FBB4-1C55-4F70-9EBB-D4B482495687}" destId="{A22E7B50-E73D-4578-9512-499F9D205E45}" srcOrd="0" destOrd="0" presId="urn:microsoft.com/office/officeart/2005/8/layout/orgChart1"/>
    <dgm:cxn modelId="{829AC098-16E7-4830-8DD6-3704F21F828D}" type="presParOf" srcId="{26D1FBB4-1C55-4F70-9EBB-D4B482495687}" destId="{2F9838E3-98BC-4EAB-A5BB-C415E5F68CF7}" srcOrd="1" destOrd="0" presId="urn:microsoft.com/office/officeart/2005/8/layout/orgChart1"/>
    <dgm:cxn modelId="{69367DC1-8C1B-471C-BDA4-B1744F411082}" type="presParOf" srcId="{263004A0-EAE8-4A6D-A68A-016298A443D3}" destId="{4A6FEE6C-529A-4FA1-B87C-0EB5FAF3DE0E}" srcOrd="1" destOrd="0" presId="urn:microsoft.com/office/officeart/2005/8/layout/orgChart1"/>
    <dgm:cxn modelId="{8699A8FD-9B5A-4349-BC6F-63CF7083134E}" type="presParOf" srcId="{263004A0-EAE8-4A6D-A68A-016298A443D3}" destId="{1880EFAA-3382-4583-8953-93A023357E84}" srcOrd="2" destOrd="0" presId="urn:microsoft.com/office/officeart/2005/8/layout/orgChart1"/>
    <dgm:cxn modelId="{968797FA-94A8-44F2-9151-62A4ABB8DCA1}" type="presParOf" srcId="{9252118F-45F8-4D39-8D76-865DB37962EE}" destId="{D41CF4E1-868E-4577-8552-359D49E8D04A}" srcOrd="4" destOrd="0" presId="urn:microsoft.com/office/officeart/2005/8/layout/orgChart1"/>
    <dgm:cxn modelId="{615B337C-C7E5-4E3D-8257-E313E7B44344}" type="presParOf" srcId="{9252118F-45F8-4D39-8D76-865DB37962EE}" destId="{2CBB69E6-4C84-4297-99AF-B5C8A698BE09}" srcOrd="5" destOrd="0" presId="urn:microsoft.com/office/officeart/2005/8/layout/orgChart1"/>
    <dgm:cxn modelId="{F0A9CF00-863D-40D4-859F-A04E9DB5D3FD}" type="presParOf" srcId="{2CBB69E6-4C84-4297-99AF-B5C8A698BE09}" destId="{006FBA1F-4E7F-4152-BAC2-5D21F980BC4E}" srcOrd="0" destOrd="0" presId="urn:microsoft.com/office/officeart/2005/8/layout/orgChart1"/>
    <dgm:cxn modelId="{DF46D7E2-AEBE-4B25-BE6D-D4E5A364A911}" type="presParOf" srcId="{006FBA1F-4E7F-4152-BAC2-5D21F980BC4E}" destId="{B9BE9027-76CE-4337-A37D-CA4A9A4D88F2}" srcOrd="0" destOrd="0" presId="urn:microsoft.com/office/officeart/2005/8/layout/orgChart1"/>
    <dgm:cxn modelId="{035AAE82-456C-41DD-8EBD-E4C6A13CCB50}" type="presParOf" srcId="{006FBA1F-4E7F-4152-BAC2-5D21F980BC4E}" destId="{950F2EBC-882C-4E35-BBCE-E279A771E23C}" srcOrd="1" destOrd="0" presId="urn:microsoft.com/office/officeart/2005/8/layout/orgChart1"/>
    <dgm:cxn modelId="{D2364616-8C3F-4E0C-A9A0-12E221D783D1}" type="presParOf" srcId="{2CBB69E6-4C84-4297-99AF-B5C8A698BE09}" destId="{322FC973-F3C7-49B8-ADF0-A9C00BA92BCC}" srcOrd="1" destOrd="0" presId="urn:microsoft.com/office/officeart/2005/8/layout/orgChart1"/>
    <dgm:cxn modelId="{4E757699-A0F0-4560-BBC5-FDC2BE894B58}" type="presParOf" srcId="{2CBB69E6-4C84-4297-99AF-B5C8A698BE09}" destId="{91D4E43C-9DAD-4B4C-A315-61840AFD6E19}" srcOrd="2" destOrd="0" presId="urn:microsoft.com/office/officeart/2005/8/layout/orgChart1"/>
    <dgm:cxn modelId="{4C1AD2EB-FFEF-465A-94D8-374225ACE13B}" type="presParOf" srcId="{3A13E704-4181-4B98-AEB6-8D901047132B}" destId="{09DAEAC7-0420-4590-A242-5532509FC1A9}" srcOrd="2" destOrd="0" presId="urn:microsoft.com/office/officeart/2005/8/layout/orgChart1"/>
    <dgm:cxn modelId="{AA701086-1BAE-4F84-A4AE-742EF4E79488}" type="presParOf" srcId="{9DC2ED5B-7123-41CD-ABBC-AE824B2DE972}" destId="{B30CEB53-1DC2-487E-B7FB-9F2FDF8BEED5}" srcOrd="2" destOrd="0" presId="urn:microsoft.com/office/officeart/2005/8/layout/orgChart1"/>
    <dgm:cxn modelId="{C73F8289-35DE-4432-AA20-CD8171A2ABCB}" type="presParOf" srcId="{14012329-230C-4B9C-968E-A0D9824B9877}" destId="{4459E44E-F7FD-4C37-80A1-CAB939A41DB7}" srcOrd="2" destOrd="0" presId="urn:microsoft.com/office/officeart/2005/8/layout/orgChart1"/>
    <dgm:cxn modelId="{F876F940-5BB8-4837-88F9-D1899A22AEFC}" type="presParOf" srcId="{14012329-230C-4B9C-968E-A0D9824B9877}" destId="{FC78BB8E-589C-437D-A712-C3FDA3EB6BB3}" srcOrd="3" destOrd="0" presId="urn:microsoft.com/office/officeart/2005/8/layout/orgChart1"/>
    <dgm:cxn modelId="{4FA23D82-8C36-4128-98F4-552E71FB27C8}" type="presParOf" srcId="{FC78BB8E-589C-437D-A712-C3FDA3EB6BB3}" destId="{3626F3B6-BF01-4B46-9700-7EA34AF8508B}" srcOrd="0" destOrd="0" presId="urn:microsoft.com/office/officeart/2005/8/layout/orgChart1"/>
    <dgm:cxn modelId="{A65B0FA6-79FE-40E5-B696-8247760E0B75}" type="presParOf" srcId="{3626F3B6-BF01-4B46-9700-7EA34AF8508B}" destId="{782212BC-95AD-4976-8E46-76DABB876E6D}" srcOrd="0" destOrd="0" presId="urn:microsoft.com/office/officeart/2005/8/layout/orgChart1"/>
    <dgm:cxn modelId="{34ADA6C9-E54B-4854-9A32-0FC5403E26F0}" type="presParOf" srcId="{3626F3B6-BF01-4B46-9700-7EA34AF8508B}" destId="{0F2F8A39-390F-4846-898C-842C587B18C2}" srcOrd="1" destOrd="0" presId="urn:microsoft.com/office/officeart/2005/8/layout/orgChart1"/>
    <dgm:cxn modelId="{CA7C365D-C7F1-4901-B0E0-DB08B542DB7B}" type="presParOf" srcId="{FC78BB8E-589C-437D-A712-C3FDA3EB6BB3}" destId="{F5B0F332-F61A-4997-9EB8-6506BBF035A7}" srcOrd="1" destOrd="0" presId="urn:microsoft.com/office/officeart/2005/8/layout/orgChart1"/>
    <dgm:cxn modelId="{AA2481CA-9E88-43DD-BA57-C9F5E2CFF68E}" type="presParOf" srcId="{FC78BB8E-589C-437D-A712-C3FDA3EB6BB3}" destId="{1796EA0A-56DB-4086-BE9C-3A11526313BF}" srcOrd="2" destOrd="0" presId="urn:microsoft.com/office/officeart/2005/8/layout/orgChart1"/>
    <dgm:cxn modelId="{7694E4C2-D3D4-40B3-A033-A8B73F6BF5C5}" type="presParOf" srcId="{14012329-230C-4B9C-968E-A0D9824B9877}" destId="{0AAF63AF-0C0B-453A-9073-30FBA531B60F}" srcOrd="4" destOrd="0" presId="urn:microsoft.com/office/officeart/2005/8/layout/orgChart1"/>
    <dgm:cxn modelId="{D96CABA7-3D8A-4251-A864-DC21CBA14621}" type="presParOf" srcId="{14012329-230C-4B9C-968E-A0D9824B9877}" destId="{B1F95865-5872-490C-A36E-991DF9847BF0}" srcOrd="5" destOrd="0" presId="urn:microsoft.com/office/officeart/2005/8/layout/orgChart1"/>
    <dgm:cxn modelId="{3D272884-F21A-49F6-A188-0ABD20B31C70}" type="presParOf" srcId="{B1F95865-5872-490C-A36E-991DF9847BF0}" destId="{281F2420-AD95-4CFA-889C-ADACB996C7A5}" srcOrd="0" destOrd="0" presId="urn:microsoft.com/office/officeart/2005/8/layout/orgChart1"/>
    <dgm:cxn modelId="{B4876323-1039-41C3-BB4B-FAF9C2865B1C}" type="presParOf" srcId="{281F2420-AD95-4CFA-889C-ADACB996C7A5}" destId="{7AF78550-35DA-49F8-A6A2-8E043654A0AA}" srcOrd="0" destOrd="0" presId="urn:microsoft.com/office/officeart/2005/8/layout/orgChart1"/>
    <dgm:cxn modelId="{AED23F41-C249-4879-8D46-A15D726C0FDC}" type="presParOf" srcId="{281F2420-AD95-4CFA-889C-ADACB996C7A5}" destId="{044C19FE-29ED-4F84-947D-EC95E21AEB47}" srcOrd="1" destOrd="0" presId="urn:microsoft.com/office/officeart/2005/8/layout/orgChart1"/>
    <dgm:cxn modelId="{62F25B4E-E756-4782-B5E9-F5FD6F2B3043}" type="presParOf" srcId="{B1F95865-5872-490C-A36E-991DF9847BF0}" destId="{A16283C8-78E4-4094-B5AF-FC97849FF64F}" srcOrd="1" destOrd="0" presId="urn:microsoft.com/office/officeart/2005/8/layout/orgChart1"/>
    <dgm:cxn modelId="{B2B7074C-7154-476D-AB91-02E653F06BDC}" type="presParOf" srcId="{B1F95865-5872-490C-A36E-991DF9847BF0}" destId="{02190F80-34FF-45F3-BDFB-81715B77045B}" srcOrd="2" destOrd="0" presId="urn:microsoft.com/office/officeart/2005/8/layout/orgChart1"/>
    <dgm:cxn modelId="{EF438BC0-AAAB-4177-88B9-BA1BC705B31C}" type="presParOf" srcId="{14012329-230C-4B9C-968E-A0D9824B9877}" destId="{BA92C493-564B-4C81-B79F-2AA5A5F4E77F}" srcOrd="6" destOrd="0" presId="urn:microsoft.com/office/officeart/2005/8/layout/orgChart1"/>
    <dgm:cxn modelId="{CB38B9B0-FB53-4FFA-A25A-9974FAE33E7D}" type="presParOf" srcId="{14012329-230C-4B9C-968E-A0D9824B9877}" destId="{F710F44C-A4F7-44DE-8598-3ACF7374CD94}" srcOrd="7" destOrd="0" presId="urn:microsoft.com/office/officeart/2005/8/layout/orgChart1"/>
    <dgm:cxn modelId="{11187E04-485B-4975-85CC-85BCCABDCD54}" type="presParOf" srcId="{F710F44C-A4F7-44DE-8598-3ACF7374CD94}" destId="{AE11B100-C601-4D36-86F4-A95EF61C713B}" srcOrd="0" destOrd="0" presId="urn:microsoft.com/office/officeart/2005/8/layout/orgChart1"/>
    <dgm:cxn modelId="{1FF08D3C-6F09-4B7A-B271-E957D3C9CBCB}" type="presParOf" srcId="{AE11B100-C601-4D36-86F4-A95EF61C713B}" destId="{A72AD062-408B-492E-96B9-9613495FE848}" srcOrd="0" destOrd="0" presId="urn:microsoft.com/office/officeart/2005/8/layout/orgChart1"/>
    <dgm:cxn modelId="{CEFD84C8-0701-42FF-B244-FCD7641C6CD6}" type="presParOf" srcId="{AE11B100-C601-4D36-86F4-A95EF61C713B}" destId="{0C21BADC-BB38-4607-8422-1C695D08CBF8}" srcOrd="1" destOrd="0" presId="urn:microsoft.com/office/officeart/2005/8/layout/orgChart1"/>
    <dgm:cxn modelId="{05FF3F2C-D5C9-495E-A680-68A2BFE4ECA7}" type="presParOf" srcId="{F710F44C-A4F7-44DE-8598-3ACF7374CD94}" destId="{66DD76CA-9BDB-45A0-AF8B-BD435DE7DCB7}" srcOrd="1" destOrd="0" presId="urn:microsoft.com/office/officeart/2005/8/layout/orgChart1"/>
    <dgm:cxn modelId="{04D5AF45-DBC5-4FBB-84C5-C29548A2FD11}" type="presParOf" srcId="{F710F44C-A4F7-44DE-8598-3ACF7374CD94}" destId="{0D0455B7-292C-42F1-9B4A-D4E0B019A48B}" srcOrd="2" destOrd="0" presId="urn:microsoft.com/office/officeart/2005/8/layout/orgChart1"/>
    <dgm:cxn modelId="{5DE303FE-558A-494C-8F23-0325931A087A}" type="presParOf" srcId="{69ADE099-BD95-4631-ADB4-800E943728C3}" destId="{9D54A896-71C2-4768-92B2-B26AF3CB55D4}" srcOrd="2" destOrd="0" presId="urn:microsoft.com/office/officeart/2005/8/layout/orgChart1"/>
    <dgm:cxn modelId="{EFA53E97-DB2E-45EC-84F1-87B68E74A3DE}" type="presParOf" srcId="{9D54A896-71C2-4768-92B2-B26AF3CB55D4}" destId="{7EBCBA8E-3AF7-4C10-B38D-4529DB2F6E93}" srcOrd="0" destOrd="0" presId="urn:microsoft.com/office/officeart/2005/8/layout/orgChart1"/>
    <dgm:cxn modelId="{05E5A465-3FE8-4813-9C8A-8AF3E88A2BC6}" type="presParOf" srcId="{9D54A896-71C2-4768-92B2-B26AF3CB55D4}" destId="{43A5A97F-F670-4EDA-A7E9-C39FD90759FD}" srcOrd="1" destOrd="0" presId="urn:microsoft.com/office/officeart/2005/8/layout/orgChart1"/>
    <dgm:cxn modelId="{2788C7B5-E074-412F-8510-79CCD210DFBF}" type="presParOf" srcId="{43A5A97F-F670-4EDA-A7E9-C39FD90759FD}" destId="{FF4FDE03-EA86-4E40-B41F-5C749E011A44}" srcOrd="0" destOrd="0" presId="urn:microsoft.com/office/officeart/2005/8/layout/orgChart1"/>
    <dgm:cxn modelId="{40E234B1-B17A-4314-A3F0-50CA07EF491F}" type="presParOf" srcId="{FF4FDE03-EA86-4E40-B41F-5C749E011A44}" destId="{FB5C6353-4A62-45D7-8658-8F0D35460D16}" srcOrd="0" destOrd="0" presId="urn:microsoft.com/office/officeart/2005/8/layout/orgChart1"/>
    <dgm:cxn modelId="{414A5806-8555-4148-BC7A-9D7A6D9AC597}" type="presParOf" srcId="{FF4FDE03-EA86-4E40-B41F-5C749E011A44}" destId="{708443FE-F6E5-49E8-9F9C-CE0D61005F4E}" srcOrd="1" destOrd="0" presId="urn:microsoft.com/office/officeart/2005/8/layout/orgChart1"/>
    <dgm:cxn modelId="{26F1ACDA-7775-4BA6-A155-1C2ED0A0C054}" type="presParOf" srcId="{43A5A97F-F670-4EDA-A7E9-C39FD90759FD}" destId="{B0716CB5-CF22-4E46-A25B-EDDF16F0941F}" srcOrd="1" destOrd="0" presId="urn:microsoft.com/office/officeart/2005/8/layout/orgChart1"/>
    <dgm:cxn modelId="{B04AE334-59EA-4CC0-ABB9-FCD4CB05CD89}" type="presParOf" srcId="{43A5A97F-F670-4EDA-A7E9-C39FD90759FD}" destId="{6BEE3FCF-4BEB-415C-9D7C-24896D1CDD59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8D765-8C80-4970-8566-688D3116C61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FE0CE-782E-4733-9E46-EC5599936AC9}">
      <dgm:prSet phldrT="[Text]"/>
      <dgm:spPr/>
      <dgm:t>
        <a:bodyPr/>
        <a:lstStyle/>
        <a:p>
          <a:r>
            <a:rPr lang="en-US" dirty="0"/>
            <a:t>SCOPE OF CONTRACT MANAGEMENT</a:t>
          </a:r>
        </a:p>
      </dgm:t>
    </dgm:pt>
    <dgm:pt modelId="{61A7338E-E33C-4BED-9931-8153397E15B8}" type="parTrans" cxnId="{B48689FD-67BF-4871-9FB5-138DFADA2BB1}">
      <dgm:prSet/>
      <dgm:spPr/>
      <dgm:t>
        <a:bodyPr/>
        <a:lstStyle/>
        <a:p>
          <a:endParaRPr lang="en-US"/>
        </a:p>
      </dgm:t>
    </dgm:pt>
    <dgm:pt modelId="{ED4C6398-D2EF-4B47-A7CE-63DBC581C268}" type="sibTrans" cxnId="{B48689FD-67BF-4871-9FB5-138DFADA2BB1}">
      <dgm:prSet/>
      <dgm:spPr/>
      <dgm:t>
        <a:bodyPr/>
        <a:lstStyle/>
        <a:p>
          <a:endParaRPr lang="en-US"/>
        </a:p>
      </dgm:t>
    </dgm:pt>
    <dgm:pt modelId="{1211047C-9A6D-4FBE-A2ED-9C93EBD5317D}">
      <dgm:prSet phldrT="[Text]"/>
      <dgm:spPr/>
      <dgm:t>
        <a:bodyPr/>
        <a:lstStyle/>
        <a:p>
          <a:r>
            <a:rPr lang="en-US" dirty="0"/>
            <a:t>CONTRACT </a:t>
          </a:r>
        </a:p>
        <a:p>
          <a:r>
            <a:rPr lang="en-US" dirty="0"/>
            <a:t>RENEWALS/EXTENSIONS	</a:t>
          </a:r>
        </a:p>
      </dgm:t>
    </dgm:pt>
    <dgm:pt modelId="{53930432-B6FC-493E-8422-BA6269A7CE5C}" type="parTrans" cxnId="{ADA8015B-62BB-4084-B890-B9794FCC9770}">
      <dgm:prSet/>
      <dgm:spPr/>
      <dgm:t>
        <a:bodyPr/>
        <a:lstStyle/>
        <a:p>
          <a:endParaRPr lang="en-US"/>
        </a:p>
      </dgm:t>
    </dgm:pt>
    <dgm:pt modelId="{95EF24A6-EB29-4F4C-857E-20C27F3C328A}" type="sibTrans" cxnId="{ADA8015B-62BB-4084-B890-B9794FCC9770}">
      <dgm:prSet/>
      <dgm:spPr/>
      <dgm:t>
        <a:bodyPr/>
        <a:lstStyle/>
        <a:p>
          <a:endParaRPr lang="en-US"/>
        </a:p>
      </dgm:t>
    </dgm:pt>
    <dgm:pt modelId="{D946F0DE-E2C5-4844-98D3-7D38D7664466}">
      <dgm:prSet phldrT="[Text]"/>
      <dgm:spPr/>
      <dgm:t>
        <a:bodyPr/>
        <a:lstStyle/>
        <a:p>
          <a:r>
            <a:rPr lang="en-US" dirty="0"/>
            <a:t>MARKETING	</a:t>
          </a:r>
        </a:p>
      </dgm:t>
    </dgm:pt>
    <dgm:pt modelId="{2CADF3D2-EAA4-47E5-92D7-1C77C180D9A4}" type="parTrans" cxnId="{1480D961-B68C-451C-8AA0-D4896FAA6CC8}">
      <dgm:prSet/>
      <dgm:spPr/>
      <dgm:t>
        <a:bodyPr/>
        <a:lstStyle/>
        <a:p>
          <a:endParaRPr lang="en-US"/>
        </a:p>
      </dgm:t>
    </dgm:pt>
    <dgm:pt modelId="{B4E25A44-555C-4675-8E98-C162866670FF}" type="sibTrans" cxnId="{1480D961-B68C-451C-8AA0-D4896FAA6CC8}">
      <dgm:prSet/>
      <dgm:spPr/>
      <dgm:t>
        <a:bodyPr/>
        <a:lstStyle/>
        <a:p>
          <a:endParaRPr lang="en-US"/>
        </a:p>
      </dgm:t>
    </dgm:pt>
    <dgm:pt modelId="{8C37A0F5-289A-4D2E-839C-616A3B25818E}">
      <dgm:prSet phldrT="[Text]"/>
      <dgm:spPr/>
      <dgm:t>
        <a:bodyPr/>
        <a:lstStyle/>
        <a:p>
          <a:r>
            <a:rPr lang="en-US" dirty="0"/>
            <a:t>CONTRACT WAIVER	</a:t>
          </a:r>
        </a:p>
      </dgm:t>
    </dgm:pt>
    <dgm:pt modelId="{B033FA2F-5037-4DC4-98F8-C226824DF1D6}" type="parTrans" cxnId="{8724085F-7D60-480E-A41C-6BB3F76E2732}">
      <dgm:prSet/>
      <dgm:spPr/>
      <dgm:t>
        <a:bodyPr/>
        <a:lstStyle/>
        <a:p>
          <a:endParaRPr lang="en-US"/>
        </a:p>
      </dgm:t>
    </dgm:pt>
    <dgm:pt modelId="{CB64B8B2-E415-46AC-8A5E-CE8B3F5CC7E1}" type="sibTrans" cxnId="{8724085F-7D60-480E-A41C-6BB3F76E2732}">
      <dgm:prSet/>
      <dgm:spPr/>
      <dgm:t>
        <a:bodyPr/>
        <a:lstStyle/>
        <a:p>
          <a:endParaRPr lang="en-US"/>
        </a:p>
      </dgm:t>
    </dgm:pt>
    <dgm:pt modelId="{AF435274-2EC5-4142-8B87-5FEE11257989}">
      <dgm:prSet phldrT="[Text]"/>
      <dgm:spPr/>
      <dgm:t>
        <a:bodyPr/>
        <a:lstStyle/>
        <a:p>
          <a:r>
            <a:rPr lang="en-US" dirty="0"/>
            <a:t>SUPPLIER RELATIONSHIPS</a:t>
          </a:r>
        </a:p>
      </dgm:t>
    </dgm:pt>
    <dgm:pt modelId="{97017535-2587-4BA3-BD35-4D72F98B9CD1}" type="parTrans" cxnId="{71D17437-6893-46A0-A4BE-CC5AB6CC27FF}">
      <dgm:prSet/>
      <dgm:spPr/>
      <dgm:t>
        <a:bodyPr/>
        <a:lstStyle/>
        <a:p>
          <a:endParaRPr lang="en-US"/>
        </a:p>
      </dgm:t>
    </dgm:pt>
    <dgm:pt modelId="{9162E6C5-5F7B-4644-B1B4-F6D573873A95}" type="sibTrans" cxnId="{71D17437-6893-46A0-A4BE-CC5AB6CC27FF}">
      <dgm:prSet/>
      <dgm:spPr/>
      <dgm:t>
        <a:bodyPr/>
        <a:lstStyle/>
        <a:p>
          <a:endParaRPr lang="en-US"/>
        </a:p>
      </dgm:t>
    </dgm:pt>
    <dgm:pt modelId="{4F638796-5F1D-4B1B-AB6E-3CE40A98E01D}" type="pres">
      <dgm:prSet presAssocID="{AB98D765-8C80-4970-8566-688D3116C61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7A0F94-B55B-462C-8661-B66FA2907F1F}" type="pres">
      <dgm:prSet presAssocID="{AB98D765-8C80-4970-8566-688D3116C618}" presName="matrix" presStyleCnt="0"/>
      <dgm:spPr/>
    </dgm:pt>
    <dgm:pt modelId="{1E7FAE43-597C-49D0-A828-0A88B0646B4E}" type="pres">
      <dgm:prSet presAssocID="{AB98D765-8C80-4970-8566-688D3116C618}" presName="tile1" presStyleLbl="node1" presStyleIdx="0" presStyleCnt="4"/>
      <dgm:spPr/>
    </dgm:pt>
    <dgm:pt modelId="{66B0F9AA-1A89-4D8A-9A62-15BE02925DBB}" type="pres">
      <dgm:prSet presAssocID="{AB98D765-8C80-4970-8566-688D3116C6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EF5469-0E5B-4B6F-A27E-0F06B184F801}" type="pres">
      <dgm:prSet presAssocID="{AB98D765-8C80-4970-8566-688D3116C618}" presName="tile2" presStyleLbl="node1" presStyleIdx="1" presStyleCnt="4"/>
      <dgm:spPr/>
    </dgm:pt>
    <dgm:pt modelId="{97FF0638-7287-4E1B-BAB8-6208D02AB791}" type="pres">
      <dgm:prSet presAssocID="{AB98D765-8C80-4970-8566-688D3116C6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5DABA3-A683-48BE-87DC-3AD6280CD8F2}" type="pres">
      <dgm:prSet presAssocID="{AB98D765-8C80-4970-8566-688D3116C618}" presName="tile3" presStyleLbl="node1" presStyleIdx="2" presStyleCnt="4"/>
      <dgm:spPr/>
    </dgm:pt>
    <dgm:pt modelId="{4B2FDEE9-1200-4B72-89E4-2C59F19FB5F7}" type="pres">
      <dgm:prSet presAssocID="{AB98D765-8C80-4970-8566-688D3116C6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FBF3AE-72AB-4910-BC20-3FFDAAB8520D}" type="pres">
      <dgm:prSet presAssocID="{AB98D765-8C80-4970-8566-688D3116C618}" presName="tile4" presStyleLbl="node1" presStyleIdx="3" presStyleCnt="4" custLinFactNeighborY="0"/>
      <dgm:spPr/>
    </dgm:pt>
    <dgm:pt modelId="{C4F5A8C5-2E21-4FBA-8DA7-618082D6D95E}" type="pres">
      <dgm:prSet presAssocID="{AB98D765-8C80-4970-8566-688D3116C6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99E3669-662F-448F-B747-76B9CD56F20A}" type="pres">
      <dgm:prSet presAssocID="{AB98D765-8C80-4970-8566-688D3116C618}" presName="centerTile" presStyleLbl="fgShp" presStyleIdx="0" presStyleCnt="1" custScaleX="141516">
        <dgm:presLayoutVars>
          <dgm:chMax val="0"/>
          <dgm:chPref val="0"/>
        </dgm:presLayoutVars>
      </dgm:prSet>
      <dgm:spPr/>
    </dgm:pt>
  </dgm:ptLst>
  <dgm:cxnLst>
    <dgm:cxn modelId="{851FA717-45DD-47AC-964F-7F3D191FEE67}" type="presOf" srcId="{1211047C-9A6D-4FBE-A2ED-9C93EBD5317D}" destId="{66B0F9AA-1A89-4D8A-9A62-15BE02925DBB}" srcOrd="1" destOrd="0" presId="urn:microsoft.com/office/officeart/2005/8/layout/matrix1"/>
    <dgm:cxn modelId="{3B27A62A-60E4-4E9E-8227-D0E0DE668C6F}" type="presOf" srcId="{AF435274-2EC5-4142-8B87-5FEE11257989}" destId="{C4F5A8C5-2E21-4FBA-8DA7-618082D6D95E}" srcOrd="1" destOrd="0" presId="urn:microsoft.com/office/officeart/2005/8/layout/matrix1"/>
    <dgm:cxn modelId="{71D17437-6893-46A0-A4BE-CC5AB6CC27FF}" srcId="{BAEFE0CE-782E-4733-9E46-EC5599936AC9}" destId="{AF435274-2EC5-4142-8B87-5FEE11257989}" srcOrd="3" destOrd="0" parTransId="{97017535-2587-4BA3-BD35-4D72F98B9CD1}" sibTransId="{9162E6C5-5F7B-4644-B1B4-F6D573873A95}"/>
    <dgm:cxn modelId="{ADA8015B-62BB-4084-B890-B9794FCC9770}" srcId="{BAEFE0CE-782E-4733-9E46-EC5599936AC9}" destId="{1211047C-9A6D-4FBE-A2ED-9C93EBD5317D}" srcOrd="0" destOrd="0" parTransId="{53930432-B6FC-493E-8422-BA6269A7CE5C}" sibTransId="{95EF24A6-EB29-4F4C-857E-20C27F3C328A}"/>
    <dgm:cxn modelId="{8724085F-7D60-480E-A41C-6BB3F76E2732}" srcId="{BAEFE0CE-782E-4733-9E46-EC5599936AC9}" destId="{8C37A0F5-289A-4D2E-839C-616A3B25818E}" srcOrd="2" destOrd="0" parTransId="{B033FA2F-5037-4DC4-98F8-C226824DF1D6}" sibTransId="{CB64B8B2-E415-46AC-8A5E-CE8B3F5CC7E1}"/>
    <dgm:cxn modelId="{1480D961-B68C-451C-8AA0-D4896FAA6CC8}" srcId="{BAEFE0CE-782E-4733-9E46-EC5599936AC9}" destId="{D946F0DE-E2C5-4844-98D3-7D38D7664466}" srcOrd="1" destOrd="0" parTransId="{2CADF3D2-EAA4-47E5-92D7-1C77C180D9A4}" sibTransId="{B4E25A44-555C-4675-8E98-C162866670FF}"/>
    <dgm:cxn modelId="{83386A63-65D0-4DF3-AD6A-CA9AF81B0FEB}" type="presOf" srcId="{AB98D765-8C80-4970-8566-688D3116C618}" destId="{4F638796-5F1D-4B1B-AB6E-3CE40A98E01D}" srcOrd="0" destOrd="0" presId="urn:microsoft.com/office/officeart/2005/8/layout/matrix1"/>
    <dgm:cxn modelId="{E51AA349-E2CE-4DD0-9C65-617756EEA068}" type="presOf" srcId="{8C37A0F5-289A-4D2E-839C-616A3B25818E}" destId="{4B2FDEE9-1200-4B72-89E4-2C59F19FB5F7}" srcOrd="1" destOrd="0" presId="urn:microsoft.com/office/officeart/2005/8/layout/matrix1"/>
    <dgm:cxn modelId="{0220A770-48F3-4DB5-8450-3664EE84C41E}" type="presOf" srcId="{1211047C-9A6D-4FBE-A2ED-9C93EBD5317D}" destId="{1E7FAE43-597C-49D0-A828-0A88B0646B4E}" srcOrd="0" destOrd="0" presId="urn:microsoft.com/office/officeart/2005/8/layout/matrix1"/>
    <dgm:cxn modelId="{7FA6A875-60AE-40EA-8FBE-D0EEF0D61F6F}" type="presOf" srcId="{D946F0DE-E2C5-4844-98D3-7D38D7664466}" destId="{51EF5469-0E5B-4B6F-A27E-0F06B184F801}" srcOrd="0" destOrd="0" presId="urn:microsoft.com/office/officeart/2005/8/layout/matrix1"/>
    <dgm:cxn modelId="{8456DEC1-15FC-40BB-B218-BC335C665CF7}" type="presOf" srcId="{BAEFE0CE-782E-4733-9E46-EC5599936AC9}" destId="{A99E3669-662F-448F-B747-76B9CD56F20A}" srcOrd="0" destOrd="0" presId="urn:microsoft.com/office/officeart/2005/8/layout/matrix1"/>
    <dgm:cxn modelId="{C41CA8D3-330C-4375-8BBE-936421C547D4}" type="presOf" srcId="{AF435274-2EC5-4142-8B87-5FEE11257989}" destId="{E9FBF3AE-72AB-4910-BC20-3FFDAAB8520D}" srcOrd="0" destOrd="0" presId="urn:microsoft.com/office/officeart/2005/8/layout/matrix1"/>
    <dgm:cxn modelId="{EC6605F7-F781-4DB5-8BEE-DB384FBA751C}" type="presOf" srcId="{D946F0DE-E2C5-4844-98D3-7D38D7664466}" destId="{97FF0638-7287-4E1B-BAB8-6208D02AB791}" srcOrd="1" destOrd="0" presId="urn:microsoft.com/office/officeart/2005/8/layout/matrix1"/>
    <dgm:cxn modelId="{674B9DFB-CE4D-40D9-893B-E1150E7F13B4}" type="presOf" srcId="{8C37A0F5-289A-4D2E-839C-616A3B25818E}" destId="{E65DABA3-A683-48BE-87DC-3AD6280CD8F2}" srcOrd="0" destOrd="0" presId="urn:microsoft.com/office/officeart/2005/8/layout/matrix1"/>
    <dgm:cxn modelId="{B48689FD-67BF-4871-9FB5-138DFADA2BB1}" srcId="{AB98D765-8C80-4970-8566-688D3116C618}" destId="{BAEFE0CE-782E-4733-9E46-EC5599936AC9}" srcOrd="0" destOrd="0" parTransId="{61A7338E-E33C-4BED-9931-8153397E15B8}" sibTransId="{ED4C6398-D2EF-4B47-A7CE-63DBC581C268}"/>
    <dgm:cxn modelId="{59CBF04B-2ACB-446E-AFF7-17024D2778AF}" type="presParOf" srcId="{4F638796-5F1D-4B1B-AB6E-3CE40A98E01D}" destId="{A27A0F94-B55B-462C-8661-B66FA2907F1F}" srcOrd="0" destOrd="0" presId="urn:microsoft.com/office/officeart/2005/8/layout/matrix1"/>
    <dgm:cxn modelId="{2C0A5BE9-B976-4317-9B0F-70057DCAB6A6}" type="presParOf" srcId="{A27A0F94-B55B-462C-8661-B66FA2907F1F}" destId="{1E7FAE43-597C-49D0-A828-0A88B0646B4E}" srcOrd="0" destOrd="0" presId="urn:microsoft.com/office/officeart/2005/8/layout/matrix1"/>
    <dgm:cxn modelId="{7F889B46-5DC7-4637-83A3-A40F0297B05B}" type="presParOf" srcId="{A27A0F94-B55B-462C-8661-B66FA2907F1F}" destId="{66B0F9AA-1A89-4D8A-9A62-15BE02925DBB}" srcOrd="1" destOrd="0" presId="urn:microsoft.com/office/officeart/2005/8/layout/matrix1"/>
    <dgm:cxn modelId="{B0EA9794-534C-4E90-AC53-C93BB62D5EF8}" type="presParOf" srcId="{A27A0F94-B55B-462C-8661-B66FA2907F1F}" destId="{51EF5469-0E5B-4B6F-A27E-0F06B184F801}" srcOrd="2" destOrd="0" presId="urn:microsoft.com/office/officeart/2005/8/layout/matrix1"/>
    <dgm:cxn modelId="{713AB2AC-F4C9-409E-A7EA-4AF40833233A}" type="presParOf" srcId="{A27A0F94-B55B-462C-8661-B66FA2907F1F}" destId="{97FF0638-7287-4E1B-BAB8-6208D02AB791}" srcOrd="3" destOrd="0" presId="urn:microsoft.com/office/officeart/2005/8/layout/matrix1"/>
    <dgm:cxn modelId="{2233E81B-3C55-4F78-B07D-14FB07233DE0}" type="presParOf" srcId="{A27A0F94-B55B-462C-8661-B66FA2907F1F}" destId="{E65DABA3-A683-48BE-87DC-3AD6280CD8F2}" srcOrd="4" destOrd="0" presId="urn:microsoft.com/office/officeart/2005/8/layout/matrix1"/>
    <dgm:cxn modelId="{9D86F750-9C9F-4D2B-9851-4F06E0D935B8}" type="presParOf" srcId="{A27A0F94-B55B-462C-8661-B66FA2907F1F}" destId="{4B2FDEE9-1200-4B72-89E4-2C59F19FB5F7}" srcOrd="5" destOrd="0" presId="urn:microsoft.com/office/officeart/2005/8/layout/matrix1"/>
    <dgm:cxn modelId="{E840859E-C115-491E-A10F-46E9EC559116}" type="presParOf" srcId="{A27A0F94-B55B-462C-8661-B66FA2907F1F}" destId="{E9FBF3AE-72AB-4910-BC20-3FFDAAB8520D}" srcOrd="6" destOrd="0" presId="urn:microsoft.com/office/officeart/2005/8/layout/matrix1"/>
    <dgm:cxn modelId="{F4594788-AB5E-4C57-8FCA-C35FA4A6FA68}" type="presParOf" srcId="{A27A0F94-B55B-462C-8661-B66FA2907F1F}" destId="{C4F5A8C5-2E21-4FBA-8DA7-618082D6D95E}" srcOrd="7" destOrd="0" presId="urn:microsoft.com/office/officeart/2005/8/layout/matrix1"/>
    <dgm:cxn modelId="{B46F4A1C-167E-43AC-AA3A-7368A868EFAB}" type="presParOf" srcId="{4F638796-5F1D-4B1B-AB6E-3CE40A98E01D}" destId="{A99E3669-662F-448F-B747-76B9CD56F2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CBA8E-3AF7-4C10-B38D-4529DB2F6E93}">
      <dsp:nvSpPr>
        <dsp:cNvPr id="0" name=""/>
        <dsp:cNvSpPr/>
      </dsp:nvSpPr>
      <dsp:spPr>
        <a:xfrm>
          <a:off x="3625295" y="602577"/>
          <a:ext cx="363997" cy="205485"/>
        </a:xfrm>
        <a:custGeom>
          <a:avLst/>
          <a:gdLst/>
          <a:ahLst/>
          <a:cxnLst/>
          <a:rect l="0" t="0" r="0" b="0"/>
          <a:pathLst>
            <a:path>
              <a:moveTo>
                <a:pt x="363997" y="0"/>
              </a:moveTo>
              <a:lnTo>
                <a:pt x="363997" y="205485"/>
              </a:lnTo>
              <a:lnTo>
                <a:pt x="0" y="205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2C493-564B-4C81-B79F-2AA5A5F4E77F}">
      <dsp:nvSpPr>
        <dsp:cNvPr id="0" name=""/>
        <dsp:cNvSpPr/>
      </dsp:nvSpPr>
      <dsp:spPr>
        <a:xfrm>
          <a:off x="3989293" y="602577"/>
          <a:ext cx="3861512" cy="628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678"/>
              </a:lnTo>
              <a:lnTo>
                <a:pt x="3861512" y="538678"/>
              </a:lnTo>
              <a:lnTo>
                <a:pt x="3861512" y="62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63AF-0C0B-453A-9073-30FBA531B60F}">
      <dsp:nvSpPr>
        <dsp:cNvPr id="0" name=""/>
        <dsp:cNvSpPr/>
      </dsp:nvSpPr>
      <dsp:spPr>
        <a:xfrm>
          <a:off x="3989293" y="602577"/>
          <a:ext cx="2938812" cy="63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254"/>
              </a:lnTo>
              <a:lnTo>
                <a:pt x="2938812" y="540254"/>
              </a:lnTo>
              <a:lnTo>
                <a:pt x="2938812" y="630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9E44E-F7FD-4C37-80A1-CAB939A41DB7}">
      <dsp:nvSpPr>
        <dsp:cNvPr id="0" name=""/>
        <dsp:cNvSpPr/>
      </dsp:nvSpPr>
      <dsp:spPr>
        <a:xfrm>
          <a:off x="3989293" y="556857"/>
          <a:ext cx="24379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901" y="45720"/>
              </a:lnTo>
              <a:lnTo>
                <a:pt x="2437901" y="99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CF4E1-868E-4577-8552-359D49E8D04A}">
      <dsp:nvSpPr>
        <dsp:cNvPr id="0" name=""/>
        <dsp:cNvSpPr/>
      </dsp:nvSpPr>
      <dsp:spPr>
        <a:xfrm>
          <a:off x="5731601" y="2302986"/>
          <a:ext cx="91440" cy="1263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3302"/>
              </a:lnTo>
              <a:lnTo>
                <a:pt x="125520" y="126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C38BD-9980-4A05-9847-5751B72492FA}">
      <dsp:nvSpPr>
        <dsp:cNvPr id="0" name=""/>
        <dsp:cNvSpPr/>
      </dsp:nvSpPr>
      <dsp:spPr>
        <a:xfrm>
          <a:off x="5731601" y="2302986"/>
          <a:ext cx="91440" cy="787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7586"/>
              </a:lnTo>
              <a:lnTo>
                <a:pt x="108810" y="787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FAB5-C91F-4CA6-BC54-D8AAC24DC326}">
      <dsp:nvSpPr>
        <dsp:cNvPr id="0" name=""/>
        <dsp:cNvSpPr/>
      </dsp:nvSpPr>
      <dsp:spPr>
        <a:xfrm>
          <a:off x="5731601" y="2302986"/>
          <a:ext cx="91440" cy="287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203"/>
              </a:lnTo>
              <a:lnTo>
                <a:pt x="82532" y="287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2DEA3-E5F3-4D23-8155-7E918B06EE43}">
      <dsp:nvSpPr>
        <dsp:cNvPr id="0" name=""/>
        <dsp:cNvSpPr/>
      </dsp:nvSpPr>
      <dsp:spPr>
        <a:xfrm>
          <a:off x="3040118" y="1756989"/>
          <a:ext cx="3079805" cy="1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0"/>
              </a:lnTo>
              <a:lnTo>
                <a:pt x="3079805" y="27810"/>
              </a:lnTo>
              <a:lnTo>
                <a:pt x="3079805" y="117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B1FF2-A8D2-4E94-A684-C93E17F6F5B4}">
      <dsp:nvSpPr>
        <dsp:cNvPr id="0" name=""/>
        <dsp:cNvSpPr/>
      </dsp:nvSpPr>
      <dsp:spPr>
        <a:xfrm>
          <a:off x="4485642" y="2443521"/>
          <a:ext cx="367937" cy="2219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822"/>
              </a:lnTo>
              <a:lnTo>
                <a:pt x="367937" y="2219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006BE-CF89-4278-8A37-DB4F798BBD71}">
      <dsp:nvSpPr>
        <dsp:cNvPr id="0" name=""/>
        <dsp:cNvSpPr/>
      </dsp:nvSpPr>
      <dsp:spPr>
        <a:xfrm>
          <a:off x="4485642" y="2443521"/>
          <a:ext cx="330456" cy="1729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601"/>
              </a:lnTo>
              <a:lnTo>
                <a:pt x="330456" y="1729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D70F1-0D27-4980-B6DD-42BD427557FA}">
      <dsp:nvSpPr>
        <dsp:cNvPr id="0" name=""/>
        <dsp:cNvSpPr/>
      </dsp:nvSpPr>
      <dsp:spPr>
        <a:xfrm>
          <a:off x="4485642" y="2443521"/>
          <a:ext cx="320273" cy="125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937"/>
              </a:lnTo>
              <a:lnTo>
                <a:pt x="320273" y="1251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C022-D319-4F3B-88E9-BE7DDEAB96A8}">
      <dsp:nvSpPr>
        <dsp:cNvPr id="0" name=""/>
        <dsp:cNvSpPr/>
      </dsp:nvSpPr>
      <dsp:spPr>
        <a:xfrm>
          <a:off x="4485642" y="2443521"/>
          <a:ext cx="311579" cy="78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29"/>
              </a:lnTo>
              <a:lnTo>
                <a:pt x="311579" y="7865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6F0F2-A877-4279-A6EB-8F5A21D1FF08}">
      <dsp:nvSpPr>
        <dsp:cNvPr id="0" name=""/>
        <dsp:cNvSpPr/>
      </dsp:nvSpPr>
      <dsp:spPr>
        <a:xfrm>
          <a:off x="4485642" y="2443521"/>
          <a:ext cx="284890" cy="28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99"/>
              </a:lnTo>
              <a:lnTo>
                <a:pt x="284890" y="2811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8467B-5A05-451A-840B-881CBBD42579}">
      <dsp:nvSpPr>
        <dsp:cNvPr id="0" name=""/>
        <dsp:cNvSpPr/>
      </dsp:nvSpPr>
      <dsp:spPr>
        <a:xfrm>
          <a:off x="3040118" y="1756989"/>
          <a:ext cx="1788126" cy="126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2"/>
              </a:lnTo>
              <a:lnTo>
                <a:pt x="1788126" y="36902"/>
              </a:lnTo>
              <a:lnTo>
                <a:pt x="1788126" y="126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1BE3C-818B-4B70-A8E7-F3965FCD3CDC}">
      <dsp:nvSpPr>
        <dsp:cNvPr id="0" name=""/>
        <dsp:cNvSpPr/>
      </dsp:nvSpPr>
      <dsp:spPr>
        <a:xfrm>
          <a:off x="3489389" y="2299063"/>
          <a:ext cx="101341" cy="1758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110"/>
              </a:lnTo>
              <a:lnTo>
                <a:pt x="101341" y="17581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5438B-DC4F-4211-B5E2-46320B4527BB}">
      <dsp:nvSpPr>
        <dsp:cNvPr id="0" name=""/>
        <dsp:cNvSpPr/>
      </dsp:nvSpPr>
      <dsp:spPr>
        <a:xfrm>
          <a:off x="3443669" y="2299063"/>
          <a:ext cx="91440" cy="1283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3717"/>
              </a:lnTo>
              <a:lnTo>
                <a:pt x="135070" y="1283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EFDBC-A5B5-4B08-B299-1CCF9F56977C}">
      <dsp:nvSpPr>
        <dsp:cNvPr id="0" name=""/>
        <dsp:cNvSpPr/>
      </dsp:nvSpPr>
      <dsp:spPr>
        <a:xfrm>
          <a:off x="3443669" y="2299063"/>
          <a:ext cx="91440" cy="8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046"/>
              </a:lnTo>
              <a:lnTo>
                <a:pt x="118463" y="82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84856-CA16-41FA-BF20-0A194569AFF2}">
      <dsp:nvSpPr>
        <dsp:cNvPr id="0" name=""/>
        <dsp:cNvSpPr/>
      </dsp:nvSpPr>
      <dsp:spPr>
        <a:xfrm>
          <a:off x="3443669" y="2299063"/>
          <a:ext cx="91440" cy="374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404"/>
              </a:lnTo>
              <a:lnTo>
                <a:pt x="117940" y="374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6FA64-A9C4-4C2D-8021-66ABCEE2777D}">
      <dsp:nvSpPr>
        <dsp:cNvPr id="0" name=""/>
        <dsp:cNvSpPr/>
      </dsp:nvSpPr>
      <dsp:spPr>
        <a:xfrm>
          <a:off x="3040118" y="1756989"/>
          <a:ext cx="791873" cy="11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7"/>
              </a:lnTo>
              <a:lnTo>
                <a:pt x="791873" y="23887"/>
              </a:lnTo>
              <a:lnTo>
                <a:pt x="791873" y="113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D2DBB-9D4F-4345-846C-9B6A802DBA0F}">
      <dsp:nvSpPr>
        <dsp:cNvPr id="0" name=""/>
        <dsp:cNvSpPr/>
      </dsp:nvSpPr>
      <dsp:spPr>
        <a:xfrm>
          <a:off x="2506318" y="2324732"/>
          <a:ext cx="149674" cy="264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263"/>
              </a:lnTo>
              <a:lnTo>
                <a:pt x="149674" y="2646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03437-B3F7-496D-91EA-BF43FC80D4F1}">
      <dsp:nvSpPr>
        <dsp:cNvPr id="0" name=""/>
        <dsp:cNvSpPr/>
      </dsp:nvSpPr>
      <dsp:spPr>
        <a:xfrm>
          <a:off x="2506318" y="2324732"/>
          <a:ext cx="124004" cy="213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820"/>
              </a:lnTo>
              <a:lnTo>
                <a:pt x="124004" y="2137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95A1C-8DB3-4B86-9CFD-39AB2E3E5CF3}">
      <dsp:nvSpPr>
        <dsp:cNvPr id="0" name=""/>
        <dsp:cNvSpPr/>
      </dsp:nvSpPr>
      <dsp:spPr>
        <a:xfrm>
          <a:off x="2506318" y="2324732"/>
          <a:ext cx="94712" cy="165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875"/>
              </a:lnTo>
              <a:lnTo>
                <a:pt x="94712" y="1656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87FB8-35D2-4731-B3B5-CAC236AA0C21}">
      <dsp:nvSpPr>
        <dsp:cNvPr id="0" name=""/>
        <dsp:cNvSpPr/>
      </dsp:nvSpPr>
      <dsp:spPr>
        <a:xfrm>
          <a:off x="2460598" y="2324732"/>
          <a:ext cx="91440" cy="11952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5219"/>
              </a:lnTo>
              <a:lnTo>
                <a:pt x="131636" y="1195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4AAD-E8D1-421C-BF0B-E972F8155050}">
      <dsp:nvSpPr>
        <dsp:cNvPr id="0" name=""/>
        <dsp:cNvSpPr/>
      </dsp:nvSpPr>
      <dsp:spPr>
        <a:xfrm>
          <a:off x="2460598" y="2324732"/>
          <a:ext cx="91440" cy="738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8033"/>
              </a:lnTo>
              <a:lnTo>
                <a:pt x="114788" y="738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4A9C-8B00-4B74-A81E-3CCD0277BA59}">
      <dsp:nvSpPr>
        <dsp:cNvPr id="0" name=""/>
        <dsp:cNvSpPr/>
      </dsp:nvSpPr>
      <dsp:spPr>
        <a:xfrm>
          <a:off x="2460598" y="2324732"/>
          <a:ext cx="91440" cy="28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259"/>
              </a:lnTo>
              <a:lnTo>
                <a:pt x="107379" y="285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2FFF8-2B45-488A-BD96-C613F9B6126E}">
      <dsp:nvSpPr>
        <dsp:cNvPr id="0" name=""/>
        <dsp:cNvSpPr/>
      </dsp:nvSpPr>
      <dsp:spPr>
        <a:xfrm>
          <a:off x="2848920" y="1756989"/>
          <a:ext cx="191197" cy="139490"/>
        </a:xfrm>
        <a:custGeom>
          <a:avLst/>
          <a:gdLst/>
          <a:ahLst/>
          <a:cxnLst/>
          <a:rect l="0" t="0" r="0" b="0"/>
          <a:pathLst>
            <a:path>
              <a:moveTo>
                <a:pt x="191197" y="0"/>
              </a:moveTo>
              <a:lnTo>
                <a:pt x="191197" y="49557"/>
              </a:lnTo>
              <a:lnTo>
                <a:pt x="0" y="49557"/>
              </a:lnTo>
              <a:lnTo>
                <a:pt x="0" y="139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392A9-A914-4C67-8764-5FD61C7CBCAF}">
      <dsp:nvSpPr>
        <dsp:cNvPr id="0" name=""/>
        <dsp:cNvSpPr/>
      </dsp:nvSpPr>
      <dsp:spPr>
        <a:xfrm>
          <a:off x="1464302" y="2332347"/>
          <a:ext cx="100605" cy="1727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880"/>
              </a:lnTo>
              <a:lnTo>
                <a:pt x="100605" y="1727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83061-6C98-460A-820D-D49567049DF0}">
      <dsp:nvSpPr>
        <dsp:cNvPr id="0" name=""/>
        <dsp:cNvSpPr/>
      </dsp:nvSpPr>
      <dsp:spPr>
        <a:xfrm>
          <a:off x="1418582" y="2332347"/>
          <a:ext cx="91440" cy="1236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991"/>
              </a:lnTo>
              <a:lnTo>
                <a:pt x="137014" y="12369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A62C4-71E2-40B7-AB14-1EB973F06659}">
      <dsp:nvSpPr>
        <dsp:cNvPr id="0" name=""/>
        <dsp:cNvSpPr/>
      </dsp:nvSpPr>
      <dsp:spPr>
        <a:xfrm>
          <a:off x="1464302" y="2332347"/>
          <a:ext cx="108656" cy="79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509"/>
              </a:lnTo>
              <a:lnTo>
                <a:pt x="108656" y="7915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EFD67-CC91-44B9-A85D-6DE4AE3DBB6F}">
      <dsp:nvSpPr>
        <dsp:cNvPr id="0" name=""/>
        <dsp:cNvSpPr/>
      </dsp:nvSpPr>
      <dsp:spPr>
        <a:xfrm>
          <a:off x="1418582" y="2332347"/>
          <a:ext cx="91440" cy="326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054"/>
              </a:lnTo>
              <a:lnTo>
                <a:pt x="136895" y="326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F8720-EA29-491D-A0F4-660161EE25A9}">
      <dsp:nvSpPr>
        <dsp:cNvPr id="0" name=""/>
        <dsp:cNvSpPr/>
      </dsp:nvSpPr>
      <dsp:spPr>
        <a:xfrm>
          <a:off x="1806904" y="1756989"/>
          <a:ext cx="1233213" cy="147104"/>
        </a:xfrm>
        <a:custGeom>
          <a:avLst/>
          <a:gdLst/>
          <a:ahLst/>
          <a:cxnLst/>
          <a:rect l="0" t="0" r="0" b="0"/>
          <a:pathLst>
            <a:path>
              <a:moveTo>
                <a:pt x="1233213" y="0"/>
              </a:moveTo>
              <a:lnTo>
                <a:pt x="1233213" y="57171"/>
              </a:lnTo>
              <a:lnTo>
                <a:pt x="0" y="57171"/>
              </a:lnTo>
              <a:lnTo>
                <a:pt x="0" y="147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CE1F4-0E04-408A-92F6-30992968422F}">
      <dsp:nvSpPr>
        <dsp:cNvPr id="0" name=""/>
        <dsp:cNvSpPr/>
      </dsp:nvSpPr>
      <dsp:spPr>
        <a:xfrm>
          <a:off x="3040118" y="602577"/>
          <a:ext cx="949175" cy="651553"/>
        </a:xfrm>
        <a:custGeom>
          <a:avLst/>
          <a:gdLst/>
          <a:ahLst/>
          <a:cxnLst/>
          <a:rect l="0" t="0" r="0" b="0"/>
          <a:pathLst>
            <a:path>
              <a:moveTo>
                <a:pt x="949175" y="0"/>
              </a:moveTo>
              <a:lnTo>
                <a:pt x="949175" y="561620"/>
              </a:lnTo>
              <a:lnTo>
                <a:pt x="0" y="561620"/>
              </a:lnTo>
              <a:lnTo>
                <a:pt x="0" y="651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EE983-B4E1-42A9-9775-3423690E917B}">
      <dsp:nvSpPr>
        <dsp:cNvPr id="0" name=""/>
        <dsp:cNvSpPr/>
      </dsp:nvSpPr>
      <dsp:spPr>
        <a:xfrm>
          <a:off x="3199269" y="0"/>
          <a:ext cx="1580047" cy="60257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Deputy Commissioner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SPD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Lisa Eason</a:t>
          </a:r>
        </a:p>
      </dsp:txBody>
      <dsp:txXfrm>
        <a:off x="3199269" y="0"/>
        <a:ext cx="1580047" cy="602577"/>
      </dsp:txXfrm>
    </dsp:sp>
    <dsp:sp modelId="{2616610B-1665-414E-B759-3EA19406C76C}">
      <dsp:nvSpPr>
        <dsp:cNvPr id="0" name=""/>
        <dsp:cNvSpPr/>
      </dsp:nvSpPr>
      <dsp:spPr>
        <a:xfrm>
          <a:off x="2590435" y="1254130"/>
          <a:ext cx="899365" cy="50285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Deputy State Purchasing Officer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Jan Pytelewski</a:t>
          </a:r>
        </a:p>
      </dsp:txBody>
      <dsp:txXfrm>
        <a:off x="2590435" y="1254130"/>
        <a:ext cx="899365" cy="502858"/>
      </dsp:txXfrm>
    </dsp:sp>
    <dsp:sp modelId="{09A074B8-B70C-4877-8427-41BE0D8D1412}">
      <dsp:nvSpPr>
        <dsp:cNvPr id="0" name=""/>
        <dsp:cNvSpPr/>
      </dsp:nvSpPr>
      <dsp:spPr>
        <a:xfrm>
          <a:off x="1378651" y="1904094"/>
          <a:ext cx="856505" cy="4282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GCM Goods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Rick Beal</a:t>
          </a:r>
        </a:p>
      </dsp:txBody>
      <dsp:txXfrm>
        <a:off x="1378651" y="1904094"/>
        <a:ext cx="856505" cy="428252"/>
      </dsp:txXfrm>
    </dsp:sp>
    <dsp:sp modelId="{53889F0F-D647-45C9-AEAC-32073EAB24C0}">
      <dsp:nvSpPr>
        <dsp:cNvPr id="0" name=""/>
        <dsp:cNvSpPr/>
      </dsp:nvSpPr>
      <dsp:spPr>
        <a:xfrm>
          <a:off x="1555477" y="2444275"/>
          <a:ext cx="856505" cy="4282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Carol Kennedy-Sims</a:t>
          </a:r>
        </a:p>
      </dsp:txBody>
      <dsp:txXfrm>
        <a:off x="1555477" y="2444275"/>
        <a:ext cx="856505" cy="428252"/>
      </dsp:txXfrm>
    </dsp:sp>
    <dsp:sp modelId="{541609EE-54E4-4632-8D0C-81196943DA0F}">
      <dsp:nvSpPr>
        <dsp:cNvPr id="0" name=""/>
        <dsp:cNvSpPr/>
      </dsp:nvSpPr>
      <dsp:spPr>
        <a:xfrm>
          <a:off x="1572958" y="2909730"/>
          <a:ext cx="856505" cy="4282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Mario Morales</a:t>
          </a:r>
        </a:p>
      </dsp:txBody>
      <dsp:txXfrm>
        <a:off x="1572958" y="2909730"/>
        <a:ext cx="856505" cy="428252"/>
      </dsp:txXfrm>
    </dsp:sp>
    <dsp:sp modelId="{78D61D1B-EFFF-44FD-A255-38D0366E47BD}">
      <dsp:nvSpPr>
        <dsp:cNvPr id="0" name=""/>
        <dsp:cNvSpPr/>
      </dsp:nvSpPr>
      <dsp:spPr>
        <a:xfrm>
          <a:off x="1555597" y="3355211"/>
          <a:ext cx="856505" cy="4282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Billy Gilbert</a:t>
          </a:r>
        </a:p>
      </dsp:txBody>
      <dsp:txXfrm>
        <a:off x="1555597" y="3355211"/>
        <a:ext cx="856505" cy="428252"/>
      </dsp:txXfrm>
    </dsp:sp>
    <dsp:sp modelId="{ECFEF6F6-07B1-48B3-8212-6A46791C2FF2}">
      <dsp:nvSpPr>
        <dsp:cNvPr id="0" name=""/>
        <dsp:cNvSpPr/>
      </dsp:nvSpPr>
      <dsp:spPr>
        <a:xfrm>
          <a:off x="1564907" y="3846100"/>
          <a:ext cx="856505" cy="4282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Matt Taylor</a:t>
          </a:r>
        </a:p>
      </dsp:txBody>
      <dsp:txXfrm>
        <a:off x="1564907" y="3846100"/>
        <a:ext cx="856505" cy="428252"/>
      </dsp:txXfrm>
    </dsp:sp>
    <dsp:sp modelId="{3BA3904B-DCB0-4C12-8F6C-DF75518DE7DE}">
      <dsp:nvSpPr>
        <dsp:cNvPr id="0" name=""/>
        <dsp:cNvSpPr/>
      </dsp:nvSpPr>
      <dsp:spPr>
        <a:xfrm>
          <a:off x="2420667" y="1896480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GCM Services &amp; IT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Clarence Ingram</a:t>
          </a:r>
        </a:p>
      </dsp:txBody>
      <dsp:txXfrm>
        <a:off x="2420667" y="1896480"/>
        <a:ext cx="856505" cy="428252"/>
      </dsp:txXfrm>
    </dsp:sp>
    <dsp:sp modelId="{FA74787F-C53A-456A-B5CE-614B7677B486}">
      <dsp:nvSpPr>
        <dsp:cNvPr id="0" name=""/>
        <dsp:cNvSpPr/>
      </dsp:nvSpPr>
      <dsp:spPr>
        <a:xfrm>
          <a:off x="2567978" y="2395865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Alicia Pope</a:t>
          </a:r>
        </a:p>
      </dsp:txBody>
      <dsp:txXfrm>
        <a:off x="2567978" y="2395865"/>
        <a:ext cx="856505" cy="428252"/>
      </dsp:txXfrm>
    </dsp:sp>
    <dsp:sp modelId="{4B5D74B5-AC86-4206-84F3-C7DA20BBB96B}">
      <dsp:nvSpPr>
        <dsp:cNvPr id="0" name=""/>
        <dsp:cNvSpPr/>
      </dsp:nvSpPr>
      <dsp:spPr>
        <a:xfrm>
          <a:off x="2575386" y="2848640"/>
          <a:ext cx="856505" cy="42825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Vacant</a:t>
          </a:r>
        </a:p>
      </dsp:txBody>
      <dsp:txXfrm>
        <a:off x="2575386" y="2848640"/>
        <a:ext cx="856505" cy="428252"/>
      </dsp:txXfrm>
    </dsp:sp>
    <dsp:sp modelId="{37549512-7C7C-4144-8C49-7F8DF96262EE}">
      <dsp:nvSpPr>
        <dsp:cNvPr id="0" name=""/>
        <dsp:cNvSpPr/>
      </dsp:nvSpPr>
      <dsp:spPr>
        <a:xfrm>
          <a:off x="2592234" y="3305825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Ezeomo Akhirome</a:t>
          </a:r>
        </a:p>
      </dsp:txBody>
      <dsp:txXfrm>
        <a:off x="2592234" y="3305825"/>
        <a:ext cx="856505" cy="428252"/>
      </dsp:txXfrm>
    </dsp:sp>
    <dsp:sp modelId="{EE2B57CC-3DD0-4064-A1CC-FB55B7D0AC2A}">
      <dsp:nvSpPr>
        <dsp:cNvPr id="0" name=""/>
        <dsp:cNvSpPr/>
      </dsp:nvSpPr>
      <dsp:spPr>
        <a:xfrm>
          <a:off x="2601030" y="3767482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Bernie Joy</a:t>
          </a:r>
        </a:p>
      </dsp:txBody>
      <dsp:txXfrm>
        <a:off x="2601030" y="3767482"/>
        <a:ext cx="856505" cy="428252"/>
      </dsp:txXfrm>
    </dsp:sp>
    <dsp:sp modelId="{FDC35CA8-BBF6-46EA-8D9C-9A05BE624B91}">
      <dsp:nvSpPr>
        <dsp:cNvPr id="0" name=""/>
        <dsp:cNvSpPr/>
      </dsp:nvSpPr>
      <dsp:spPr>
        <a:xfrm>
          <a:off x="2630323" y="4248427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Tetchjan Simpson</a:t>
          </a:r>
        </a:p>
      </dsp:txBody>
      <dsp:txXfrm>
        <a:off x="2630323" y="4248427"/>
        <a:ext cx="856505" cy="428252"/>
      </dsp:txXfrm>
    </dsp:sp>
    <dsp:sp modelId="{9B1B6FC5-FC5D-45E8-BED5-A1A7725BEE37}">
      <dsp:nvSpPr>
        <dsp:cNvPr id="0" name=""/>
        <dsp:cNvSpPr/>
      </dsp:nvSpPr>
      <dsp:spPr>
        <a:xfrm>
          <a:off x="2655992" y="4756870"/>
          <a:ext cx="856505" cy="428252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Beverly Denson</a:t>
          </a:r>
        </a:p>
      </dsp:txBody>
      <dsp:txXfrm>
        <a:off x="2655992" y="4756870"/>
        <a:ext cx="856505" cy="428252"/>
      </dsp:txXfrm>
    </dsp:sp>
    <dsp:sp modelId="{98787561-CE8C-401F-9965-F70D09D05CCD}">
      <dsp:nvSpPr>
        <dsp:cNvPr id="0" name=""/>
        <dsp:cNvSpPr/>
      </dsp:nvSpPr>
      <dsp:spPr>
        <a:xfrm>
          <a:off x="3403739" y="1870810"/>
          <a:ext cx="856505" cy="42825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Agency Sourcing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Dana Harris</a:t>
          </a:r>
        </a:p>
      </dsp:txBody>
      <dsp:txXfrm>
        <a:off x="3403739" y="1870810"/>
        <a:ext cx="856505" cy="428252"/>
      </dsp:txXfrm>
    </dsp:sp>
    <dsp:sp modelId="{786996EA-777C-4CDB-88E3-2444E4FFC951}">
      <dsp:nvSpPr>
        <dsp:cNvPr id="0" name=""/>
        <dsp:cNvSpPr/>
      </dsp:nvSpPr>
      <dsp:spPr>
        <a:xfrm>
          <a:off x="3561610" y="2459341"/>
          <a:ext cx="856505" cy="42825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Sourcing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Kim Ford</a:t>
          </a:r>
        </a:p>
      </dsp:txBody>
      <dsp:txXfrm>
        <a:off x="3561610" y="2459341"/>
        <a:ext cx="856505" cy="428252"/>
      </dsp:txXfrm>
    </dsp:sp>
    <dsp:sp modelId="{FB95D733-C64F-490D-B4E4-D68EBE0FDABD}">
      <dsp:nvSpPr>
        <dsp:cNvPr id="0" name=""/>
        <dsp:cNvSpPr/>
      </dsp:nvSpPr>
      <dsp:spPr>
        <a:xfrm>
          <a:off x="3562132" y="2907983"/>
          <a:ext cx="856505" cy="42825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Sourcing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Gary Craft</a:t>
          </a:r>
        </a:p>
      </dsp:txBody>
      <dsp:txXfrm>
        <a:off x="3562132" y="2907983"/>
        <a:ext cx="856505" cy="428252"/>
      </dsp:txXfrm>
    </dsp:sp>
    <dsp:sp modelId="{80168BD0-1B85-490F-9A91-1240827F525B}">
      <dsp:nvSpPr>
        <dsp:cNvPr id="0" name=""/>
        <dsp:cNvSpPr/>
      </dsp:nvSpPr>
      <dsp:spPr>
        <a:xfrm>
          <a:off x="3578740" y="3368654"/>
          <a:ext cx="856505" cy="42825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Sourcing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Carrie Steele</a:t>
          </a:r>
        </a:p>
      </dsp:txBody>
      <dsp:txXfrm>
        <a:off x="3578740" y="3368654"/>
        <a:ext cx="856505" cy="428252"/>
      </dsp:txXfrm>
    </dsp:sp>
    <dsp:sp modelId="{C831AAB1-56DA-47F7-AD99-A9FC04BD356C}">
      <dsp:nvSpPr>
        <dsp:cNvPr id="0" name=""/>
        <dsp:cNvSpPr/>
      </dsp:nvSpPr>
      <dsp:spPr>
        <a:xfrm>
          <a:off x="3590731" y="3843047"/>
          <a:ext cx="856505" cy="42825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Sourcing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Ira Collymore</a:t>
          </a:r>
        </a:p>
      </dsp:txBody>
      <dsp:txXfrm>
        <a:off x="3590731" y="3843047"/>
        <a:ext cx="856505" cy="428252"/>
      </dsp:txXfrm>
    </dsp:sp>
    <dsp:sp modelId="{47195D43-A386-4623-BE3C-2738C0F3774D}">
      <dsp:nvSpPr>
        <dsp:cNvPr id="0" name=""/>
        <dsp:cNvSpPr/>
      </dsp:nvSpPr>
      <dsp:spPr>
        <a:xfrm>
          <a:off x="4399992" y="1883825"/>
          <a:ext cx="856505" cy="559696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Management and Marketing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Carl Hall</a:t>
          </a:r>
        </a:p>
      </dsp:txBody>
      <dsp:txXfrm>
        <a:off x="4399992" y="1883825"/>
        <a:ext cx="856505" cy="559696"/>
      </dsp:txXfrm>
    </dsp:sp>
    <dsp:sp modelId="{8A980718-ED8E-4995-B25A-F9E066269C3C}">
      <dsp:nvSpPr>
        <dsp:cNvPr id="0" name=""/>
        <dsp:cNvSpPr/>
      </dsp:nvSpPr>
      <dsp:spPr>
        <a:xfrm>
          <a:off x="4770533" y="2510594"/>
          <a:ext cx="856505" cy="428252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Specialist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Bennetta Daniels</a:t>
          </a:r>
        </a:p>
      </dsp:txBody>
      <dsp:txXfrm>
        <a:off x="4770533" y="2510594"/>
        <a:ext cx="856505" cy="428252"/>
      </dsp:txXfrm>
    </dsp:sp>
    <dsp:sp modelId="{B22EE5CE-0889-4FBC-8D48-963F7A1C40A0}">
      <dsp:nvSpPr>
        <dsp:cNvPr id="0" name=""/>
        <dsp:cNvSpPr/>
      </dsp:nvSpPr>
      <dsp:spPr>
        <a:xfrm>
          <a:off x="4797222" y="3015924"/>
          <a:ext cx="856505" cy="428252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Specialist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Czarina Woods</a:t>
          </a:r>
        </a:p>
      </dsp:txBody>
      <dsp:txXfrm>
        <a:off x="4797222" y="3015924"/>
        <a:ext cx="856505" cy="428252"/>
      </dsp:txXfrm>
    </dsp:sp>
    <dsp:sp modelId="{97B24EA7-7388-4AC4-98EC-90B23171E532}">
      <dsp:nvSpPr>
        <dsp:cNvPr id="0" name=""/>
        <dsp:cNvSpPr/>
      </dsp:nvSpPr>
      <dsp:spPr>
        <a:xfrm>
          <a:off x="4805915" y="3481332"/>
          <a:ext cx="856505" cy="428252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Specialist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Marjorie Sims</a:t>
          </a:r>
        </a:p>
      </dsp:txBody>
      <dsp:txXfrm>
        <a:off x="4805915" y="3481332"/>
        <a:ext cx="856505" cy="428252"/>
      </dsp:txXfrm>
    </dsp:sp>
    <dsp:sp modelId="{946F3B6D-40FD-49B5-BBB5-97B5DAA6F777}">
      <dsp:nvSpPr>
        <dsp:cNvPr id="0" name=""/>
        <dsp:cNvSpPr/>
      </dsp:nvSpPr>
      <dsp:spPr>
        <a:xfrm>
          <a:off x="4816099" y="3958996"/>
          <a:ext cx="856505" cy="428252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Specialist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Eunicia Pop</a:t>
          </a:r>
        </a:p>
      </dsp:txBody>
      <dsp:txXfrm>
        <a:off x="4816099" y="3958996"/>
        <a:ext cx="856505" cy="428252"/>
      </dsp:txXfrm>
    </dsp:sp>
    <dsp:sp modelId="{F6827087-1D1F-49B2-BA5E-1A1E37E32555}">
      <dsp:nvSpPr>
        <dsp:cNvPr id="0" name=""/>
        <dsp:cNvSpPr/>
      </dsp:nvSpPr>
      <dsp:spPr>
        <a:xfrm>
          <a:off x="4853580" y="4449217"/>
          <a:ext cx="856505" cy="42825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2 - Contract Specialists Vacant</a:t>
          </a:r>
        </a:p>
      </dsp:txBody>
      <dsp:txXfrm>
        <a:off x="4853580" y="4449217"/>
        <a:ext cx="856505" cy="428252"/>
      </dsp:txXfrm>
    </dsp:sp>
    <dsp:sp modelId="{72D2A113-8FDF-42A8-B8CA-33A200C28235}">
      <dsp:nvSpPr>
        <dsp:cNvPr id="0" name=""/>
        <dsp:cNvSpPr/>
      </dsp:nvSpPr>
      <dsp:spPr>
        <a:xfrm>
          <a:off x="5691671" y="1874733"/>
          <a:ext cx="856505" cy="4282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Contract Pricing and Analysis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Darryl Mitchell</a:t>
          </a:r>
        </a:p>
      </dsp:txBody>
      <dsp:txXfrm>
        <a:off x="5691671" y="1874733"/>
        <a:ext cx="856505" cy="428252"/>
      </dsp:txXfrm>
    </dsp:sp>
    <dsp:sp modelId="{A7A023ED-47F4-4025-B036-C1D706BFFF98}">
      <dsp:nvSpPr>
        <dsp:cNvPr id="0" name=""/>
        <dsp:cNvSpPr/>
      </dsp:nvSpPr>
      <dsp:spPr>
        <a:xfrm>
          <a:off x="5814134" y="2376063"/>
          <a:ext cx="856505" cy="4282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Data Analyst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Jalisa Ferguson</a:t>
          </a:r>
        </a:p>
      </dsp:txBody>
      <dsp:txXfrm>
        <a:off x="5814134" y="2376063"/>
        <a:ext cx="856505" cy="428252"/>
      </dsp:txXfrm>
    </dsp:sp>
    <dsp:sp modelId="{A22E7B50-E73D-4578-9512-499F9D205E45}">
      <dsp:nvSpPr>
        <dsp:cNvPr id="0" name=""/>
        <dsp:cNvSpPr/>
      </dsp:nvSpPr>
      <dsp:spPr>
        <a:xfrm>
          <a:off x="5840411" y="2876446"/>
          <a:ext cx="856505" cy="4282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Data Analyst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Yolanda Reeder</a:t>
          </a:r>
        </a:p>
      </dsp:txBody>
      <dsp:txXfrm>
        <a:off x="5840411" y="2876446"/>
        <a:ext cx="856505" cy="428252"/>
      </dsp:txXfrm>
    </dsp:sp>
    <dsp:sp modelId="{B9BE9027-76CE-4337-A37D-CA4A9A4D88F2}">
      <dsp:nvSpPr>
        <dsp:cNvPr id="0" name=""/>
        <dsp:cNvSpPr/>
      </dsp:nvSpPr>
      <dsp:spPr>
        <a:xfrm>
          <a:off x="5857122" y="3352162"/>
          <a:ext cx="856505" cy="4282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Data Analyst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Brandon McKeen</a:t>
          </a:r>
        </a:p>
      </dsp:txBody>
      <dsp:txXfrm>
        <a:off x="5857122" y="3352162"/>
        <a:ext cx="856505" cy="428252"/>
      </dsp:txXfrm>
    </dsp:sp>
    <dsp:sp modelId="{782212BC-95AD-4976-8E46-76DABB876E6D}">
      <dsp:nvSpPr>
        <dsp:cNvPr id="0" name=""/>
        <dsp:cNvSpPr/>
      </dsp:nvSpPr>
      <dsp:spPr>
        <a:xfrm>
          <a:off x="6028363" y="656337"/>
          <a:ext cx="797663" cy="42825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Operations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Josh Borden</a:t>
          </a:r>
        </a:p>
      </dsp:txBody>
      <dsp:txXfrm>
        <a:off x="6028363" y="656337"/>
        <a:ext cx="797663" cy="428252"/>
      </dsp:txXfrm>
    </dsp:sp>
    <dsp:sp modelId="{7AF78550-35DA-49F8-A6A2-8E043654A0AA}">
      <dsp:nvSpPr>
        <dsp:cNvPr id="0" name=""/>
        <dsp:cNvSpPr/>
      </dsp:nvSpPr>
      <dsp:spPr>
        <a:xfrm>
          <a:off x="6499852" y="1232765"/>
          <a:ext cx="856505" cy="42825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Director of Policy and Training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Mary Scruggs</a:t>
          </a:r>
        </a:p>
      </dsp:txBody>
      <dsp:txXfrm>
        <a:off x="6499852" y="1232765"/>
        <a:ext cx="856505" cy="428252"/>
      </dsp:txXfrm>
    </dsp:sp>
    <dsp:sp modelId="{A72AD062-408B-492E-96B9-9613495FE848}">
      <dsp:nvSpPr>
        <dsp:cNvPr id="0" name=""/>
        <dsp:cNvSpPr/>
      </dsp:nvSpPr>
      <dsp:spPr>
        <a:xfrm>
          <a:off x="7387218" y="1231189"/>
          <a:ext cx="927175" cy="428252"/>
        </a:xfrm>
        <a:prstGeom prst="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Director of Audits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Gerald Schaefer</a:t>
          </a:r>
        </a:p>
      </dsp:txBody>
      <dsp:txXfrm>
        <a:off x="7387218" y="1231189"/>
        <a:ext cx="927175" cy="428252"/>
      </dsp:txXfrm>
    </dsp:sp>
    <dsp:sp modelId="{FB5C6353-4A62-45D7-8658-8F0D35460D16}">
      <dsp:nvSpPr>
        <dsp:cNvPr id="0" name=""/>
        <dsp:cNvSpPr/>
      </dsp:nvSpPr>
      <dsp:spPr>
        <a:xfrm>
          <a:off x="2768790" y="593936"/>
          <a:ext cx="856505" cy="42825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Administrative Assistant </a:t>
          </a:r>
          <a:br>
            <a:rPr lang="en-US" sz="900" kern="1200" dirty="0">
              <a:solidFill>
                <a:schemeClr val="tx1"/>
              </a:solidFill>
            </a:rPr>
          </a:br>
          <a:r>
            <a:rPr lang="en-US" sz="900" kern="1200" dirty="0">
              <a:solidFill>
                <a:schemeClr val="tx1"/>
              </a:solidFill>
            </a:rPr>
            <a:t>Lorna Sippo</a:t>
          </a:r>
        </a:p>
      </dsp:txBody>
      <dsp:txXfrm>
        <a:off x="2768790" y="593936"/>
        <a:ext cx="856505" cy="428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FAE43-597C-49D0-A828-0A88B0646B4E}">
      <dsp:nvSpPr>
        <dsp:cNvPr id="0" name=""/>
        <dsp:cNvSpPr/>
      </dsp:nvSpPr>
      <dsp:spPr>
        <a:xfrm rot="16200000">
          <a:off x="377536" y="-377536"/>
          <a:ext cx="2687782" cy="34428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CONTRACT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RENEWALS/EXTENSIONS	</a:t>
          </a:r>
        </a:p>
      </dsp:txBody>
      <dsp:txXfrm rot="5400000">
        <a:off x="-1" y="1"/>
        <a:ext cx="3442854" cy="2015836"/>
      </dsp:txXfrm>
    </dsp:sp>
    <dsp:sp modelId="{51EF5469-0E5B-4B6F-A27E-0F06B184F801}">
      <dsp:nvSpPr>
        <dsp:cNvPr id="0" name=""/>
        <dsp:cNvSpPr/>
      </dsp:nvSpPr>
      <dsp:spPr>
        <a:xfrm>
          <a:off x="3442854" y="0"/>
          <a:ext cx="3442854" cy="26877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MARKETING	</a:t>
          </a:r>
        </a:p>
      </dsp:txBody>
      <dsp:txXfrm>
        <a:off x="3442854" y="0"/>
        <a:ext cx="3442854" cy="2015836"/>
      </dsp:txXfrm>
    </dsp:sp>
    <dsp:sp modelId="{E65DABA3-A683-48BE-87DC-3AD6280CD8F2}">
      <dsp:nvSpPr>
        <dsp:cNvPr id="0" name=""/>
        <dsp:cNvSpPr/>
      </dsp:nvSpPr>
      <dsp:spPr>
        <a:xfrm rot="10800000">
          <a:off x="0" y="2687782"/>
          <a:ext cx="3442854" cy="26877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CONTRACT WAIVER	</a:t>
          </a:r>
        </a:p>
      </dsp:txBody>
      <dsp:txXfrm rot="10800000">
        <a:off x="0" y="3359727"/>
        <a:ext cx="3442854" cy="2015836"/>
      </dsp:txXfrm>
    </dsp:sp>
    <dsp:sp modelId="{E9FBF3AE-72AB-4910-BC20-3FFDAAB8520D}">
      <dsp:nvSpPr>
        <dsp:cNvPr id="0" name=""/>
        <dsp:cNvSpPr/>
      </dsp:nvSpPr>
      <dsp:spPr>
        <a:xfrm rot="5400000">
          <a:off x="3820390" y="2310245"/>
          <a:ext cx="2687782" cy="34428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SUPPLIER RELATIONSHIPS</a:t>
          </a:r>
        </a:p>
      </dsp:txBody>
      <dsp:txXfrm rot="-5400000">
        <a:off x="3442853" y="3359727"/>
        <a:ext cx="3442854" cy="2015836"/>
      </dsp:txXfrm>
    </dsp:sp>
    <dsp:sp modelId="{A99E3669-662F-448F-B747-76B9CD56F20A}">
      <dsp:nvSpPr>
        <dsp:cNvPr id="0" name=""/>
        <dsp:cNvSpPr/>
      </dsp:nvSpPr>
      <dsp:spPr>
        <a:xfrm>
          <a:off x="1981197" y="2015836"/>
          <a:ext cx="2923313" cy="134389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SCOPE OF CONTRACT MANAGEMENT</a:t>
          </a:r>
        </a:p>
      </dsp:txBody>
      <dsp:txXfrm>
        <a:off x="2046800" y="2081439"/>
        <a:ext cx="2792107" cy="1212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79D0A4-7D98-1C48-B9FA-6DCCA070DEA6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75CF02-2566-FA41-A327-CD098FDF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558212F-8AB0-924A-BD20-A658A2FDD92E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1EA3627-39FC-9349-8526-678BE1F5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1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416425" y="3961084"/>
            <a:ext cx="3995738" cy="406400"/>
          </a:xfrm>
        </p:spPr>
        <p:txBody>
          <a:bodyPr anchor="t"/>
          <a:lstStyle>
            <a:lvl1pPr algn="r">
              <a:buNone/>
              <a:defRPr sz="1400"/>
            </a:lvl1pPr>
          </a:lstStyle>
          <a:p>
            <a:pPr lvl="0"/>
            <a: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  <a:t>April 24-26, 2018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57200" y="3392759"/>
            <a:ext cx="7954963" cy="5429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z="3000" dirty="0">
                <a:solidFill>
                  <a:srgbClr val="897865"/>
                </a:solidFill>
                <a:latin typeface="Helvetica"/>
                <a:cs typeface="Helvetica"/>
              </a:rPr>
              <a:t>Title of Presentation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98968" y="2868885"/>
            <a:ext cx="3995738" cy="371474"/>
          </a:xfrm>
        </p:spPr>
        <p:txBody>
          <a:bodyPr anchor="t">
            <a:normAutofit/>
          </a:bodyPr>
          <a:lstStyle>
            <a:lvl1pPr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State Purchasing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8970EE-ED88-4976-8E1E-591CCFF0F4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144" y="84420"/>
            <a:ext cx="4200665" cy="1985681"/>
          </a:xfrm>
          <a:prstGeom prst="rect">
            <a:avLst/>
          </a:prstGeom>
        </p:spPr>
      </p:pic>
      <p:pic>
        <p:nvPicPr>
          <p:cNvPr id="13" name="Picture 12" descr="division-bar-title.jpg">
            <a:extLst>
              <a:ext uri="{FF2B5EF4-FFF2-40B4-BE49-F238E27FC236}">
                <a16:creationId xmlns:a16="http://schemas.microsoft.com/office/drawing/2014/main" id="{425A0C3E-6096-4809-A1C9-651B1AAECF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5726" y="3280649"/>
            <a:ext cx="3810000" cy="76200"/>
          </a:xfrm>
          <a:prstGeom prst="rect">
            <a:avLst/>
          </a:prstGeom>
        </p:spPr>
      </p:pic>
      <p:pic>
        <p:nvPicPr>
          <p:cNvPr id="14" name="Picture 13" descr="division-bar-title.jpg">
            <a:extLst>
              <a:ext uri="{FF2B5EF4-FFF2-40B4-BE49-F238E27FC236}">
                <a16:creationId xmlns:a16="http://schemas.microsoft.com/office/drawing/2014/main" id="{9EEDE838-49EB-4543-8B18-A7E237760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65263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>
            <a:extLst>
              <a:ext uri="{FF2B5EF4-FFF2-40B4-BE49-F238E27FC236}">
                <a16:creationId xmlns:a16="http://schemas.microsoft.com/office/drawing/2014/main" id="{1C33D96C-2DA6-4371-8515-0102A2A3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612EA1EC-6FCD-444F-A090-D4A7DE6E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  <p:extLst>
      <p:ext uri="{BB962C8B-B14F-4D97-AF65-F5344CB8AC3E}">
        <p14:creationId xmlns:p14="http://schemas.microsoft.com/office/powerpoint/2010/main" val="35083410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361"/>
            <a:ext cx="8229600" cy="98895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500"/>
            <a:ext cx="8229600" cy="339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E7B2-4B71-7A43-BC44-F4819E97019F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ivision-bar-title.jpg">
            <a:extLst>
              <a:ext uri="{FF2B5EF4-FFF2-40B4-BE49-F238E27FC236}">
                <a16:creationId xmlns:a16="http://schemas.microsoft.com/office/drawing/2014/main" id="{A497DECF-6A01-4551-BBFD-D9C8D82F5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2857500"/>
            <a:ext cx="5562600" cy="326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5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7389-A409-5543-B676-2851FE5A92FD}" type="datetime1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4216400"/>
            <a:ext cx="24765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division-bar-title.jpg">
            <a:extLst>
              <a:ext uri="{FF2B5EF4-FFF2-40B4-BE49-F238E27FC236}">
                <a16:creationId xmlns:a16="http://schemas.microsoft.com/office/drawing/2014/main" id="{E4781E5E-C612-4B47-9FFB-A79A757622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1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BA3A-952D-2C4A-B4A6-9EB64E435223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vision-bar-title.jpg">
            <a:extLst>
              <a:ext uri="{FF2B5EF4-FFF2-40B4-BE49-F238E27FC236}">
                <a16:creationId xmlns:a16="http://schemas.microsoft.com/office/drawing/2014/main" id="{33A51F24-DF14-42A7-9A0E-8B5BB2D1B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146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27399"/>
            <a:ext cx="4040188" cy="29765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146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27399"/>
            <a:ext cx="4041775" cy="2976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D481-B351-C340-B6D0-CA184C80198B}" type="datetime1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division-bar-title.jpg">
            <a:extLst>
              <a:ext uri="{FF2B5EF4-FFF2-40B4-BE49-F238E27FC236}">
                <a16:creationId xmlns:a16="http://schemas.microsoft.com/office/drawing/2014/main" id="{8E3AA746-3A3F-4EF6-8DB6-51BB46EEA8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E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768600"/>
            <a:ext cx="8229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Break Page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68700"/>
            <a:ext cx="8229600" cy="431800"/>
          </a:xfrm>
        </p:spPr>
        <p:txBody>
          <a:bodyPr>
            <a:noAutofit/>
          </a:bodyPr>
          <a:lstStyle>
            <a:lvl1pPr algn="ct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 / Information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13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1350"/>
            <a:ext cx="5111750" cy="42148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38500"/>
            <a:ext cx="3008313" cy="288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F7C3-3440-6842-A495-A2A65F634BDC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vision-bar-title.jpg">
            <a:extLst>
              <a:ext uri="{FF2B5EF4-FFF2-40B4-BE49-F238E27FC236}">
                <a16:creationId xmlns:a16="http://schemas.microsoft.com/office/drawing/2014/main" id="{14F3651F-C3A5-43E2-B8DB-661C656AE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92299"/>
            <a:ext cx="5486400" cy="2835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E325-9338-9A43-9F90-FAE9B105EE1A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254E8E"/>
          </a:solidFill>
          <a:ln>
            <a:solidFill>
              <a:srgbClr val="254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ivision-bar-title.jpg">
            <a:extLst>
              <a:ext uri="{FF2B5EF4-FFF2-40B4-BE49-F238E27FC236}">
                <a16:creationId xmlns:a16="http://schemas.microsoft.com/office/drawing/2014/main" id="{10114B95-A9BC-4175-A659-C5B8B9B23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449512" y="2649340"/>
            <a:ext cx="389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Name</a:t>
            </a:r>
            <a:r>
              <a:rPr lang="en-US" sz="1400" baseline="0" dirty="0">
                <a:solidFill>
                  <a:srgbClr val="5A5B5C"/>
                </a:solidFill>
                <a:latin typeface="Helvetica"/>
                <a:cs typeface="Helvetica"/>
              </a:rPr>
              <a:t> of Presenter</a:t>
            </a:r>
            <a:endParaRPr lang="en-US" sz="1400" dirty="0">
              <a:solidFill>
                <a:srgbClr val="5A5B5C"/>
              </a:solidFill>
              <a:latin typeface="Helvetica"/>
              <a:cs typeface="Helvetica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449512" y="3269820"/>
            <a:ext cx="6477000" cy="527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1.800.555.555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22513" y="3797300"/>
            <a:ext cx="3024187" cy="520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Email or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9CF7D-E472-4378-8978-A9DFFB3EB6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145" y="84420"/>
            <a:ext cx="3401150" cy="1607745"/>
          </a:xfrm>
          <a:prstGeom prst="rect">
            <a:avLst/>
          </a:prstGeom>
        </p:spPr>
      </p:pic>
      <p:pic>
        <p:nvPicPr>
          <p:cNvPr id="9" name="Picture 8" descr="division-bar-title.jpg">
            <a:extLst>
              <a:ext uri="{FF2B5EF4-FFF2-40B4-BE49-F238E27FC236}">
                <a16:creationId xmlns:a16="http://schemas.microsoft.com/office/drawing/2014/main" id="{CFB64D7B-A06B-4C11-8F80-36E8CF4D20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65263"/>
            <a:ext cx="9144000" cy="97985"/>
          </a:xfrm>
          <a:prstGeom prst="rect">
            <a:avLst/>
          </a:prstGeom>
        </p:spPr>
      </p:pic>
      <p:pic>
        <p:nvPicPr>
          <p:cNvPr id="10" name="Picture 9" descr="division-bar-title.jpg">
            <a:extLst>
              <a:ext uri="{FF2B5EF4-FFF2-40B4-BE49-F238E27FC236}">
                <a16:creationId xmlns:a16="http://schemas.microsoft.com/office/drawing/2014/main" id="{3584F62E-1AB8-4CF2-BB49-76EB3D972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8413" y="3075368"/>
            <a:ext cx="3810000" cy="7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DDAE-9BD0-964D-AD24-69C6AD29FD93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897865"/>
                </a:solidFill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rgbClr val="897865"/>
          </a:solidFill>
          <a:latin typeface="Helvetica"/>
          <a:ea typeface="+mj-ea"/>
          <a:cs typeface="Helvetica"/>
        </a:defRPr>
      </a:lvl1pPr>
    </p:titleStyle>
    <p:bodyStyle>
      <a:lvl1pPr marL="3429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254E8E"/>
        </a:buClr>
        <a:buSzPct val="115000"/>
        <a:buFont typeface="Wingdings" charset="2"/>
        <a:buChar char="§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1pPr>
      <a:lvl2pPr marL="74295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2pPr>
      <a:lvl3pPr marL="11430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3pPr>
      <a:lvl4pPr marL="16002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4pPr>
      <a:lvl5pPr marL="20574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s.ga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olutions.sciquest.com/apps/Router/Login?OrgName=Georgia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mailto:Marjorie.sims@doas.ga.gov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hyperlink" Target="mailto:Bennetta.daniels@doas.ga.gov" TargetMode="External"/><Relationship Id="rId5" Type="http://schemas.openxmlformats.org/officeDocument/2006/relationships/hyperlink" Target="mailto:Czarina.woods@doas.ga.gov" TargetMode="External"/><Relationship Id="rId4" Type="http://schemas.openxmlformats.org/officeDocument/2006/relationships/hyperlink" Target="mailto:Carl.hall@doas.g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12" Type="http://schemas.openxmlformats.org/officeDocument/2006/relationships/hyperlink" Target="mailto:Marjorie.sims@doas.ga.gov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5.JPG"/><Relationship Id="rId11" Type="http://schemas.openxmlformats.org/officeDocument/2006/relationships/hyperlink" Target="mailto:Bennetta.daniels@doas.ga.gov" TargetMode="External"/><Relationship Id="rId5" Type="http://schemas.openxmlformats.org/officeDocument/2006/relationships/image" Target="../media/image9.jpg"/><Relationship Id="rId10" Type="http://schemas.openxmlformats.org/officeDocument/2006/relationships/hyperlink" Target="mailto:Czarina.woods@doas.ga.gov" TargetMode="External"/><Relationship Id="rId4" Type="http://schemas.openxmlformats.org/officeDocument/2006/relationships/image" Target="../media/image8.jpg"/><Relationship Id="rId9" Type="http://schemas.openxmlformats.org/officeDocument/2006/relationships/hyperlink" Target="mailto:Carl.hall@doas.ga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0C86FB3-B3CB-4678-B4C7-2AED7E5DD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5350" y="3051175"/>
            <a:ext cx="7315200" cy="11096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dirty="0"/>
            </a:br>
            <a:br>
              <a:rPr lang="en-US" altLang="en-US" dirty="0"/>
            </a:br>
            <a:r>
              <a:rPr lang="en-US" altLang="en-US" sz="2400" b="1" dirty="0"/>
              <a:t>Georgia’s</a:t>
            </a:r>
            <a:br>
              <a:rPr lang="en-US" altLang="en-US" sz="2400" b="1" dirty="0"/>
            </a:br>
            <a:r>
              <a:rPr lang="en-US" altLang="en-US" sz="2400" b="1" dirty="0"/>
              <a:t> Department of Administrative Services</a:t>
            </a:r>
            <a:br>
              <a:rPr lang="en-US" altLang="en-US" sz="2400" b="1" dirty="0"/>
            </a:br>
            <a:r>
              <a:rPr lang="en-US" altLang="en-US" sz="2400" b="1" dirty="0"/>
              <a:t>State Purchasing Division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sz="2400" b="1" dirty="0"/>
              <a:t>PRESENTATION ON STATEWIDE CONTRACTS</a:t>
            </a:r>
            <a:br>
              <a:rPr lang="en-US" altLang="en-US" sz="2400" b="1" dirty="0"/>
            </a:br>
            <a:br>
              <a:rPr lang="en-US" altLang="en-US" sz="2400" b="1" dirty="0"/>
            </a:br>
            <a:r>
              <a:rPr lang="en-US" altLang="en-US" sz="2400" b="1" dirty="0"/>
              <a:t>GAINS CONFERENCE  </a:t>
            </a: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r>
              <a:rPr lang="en-US" altLang="en-US" sz="2400" b="1" dirty="0"/>
              <a:t>05/03/2018</a:t>
            </a:r>
            <a:br>
              <a:rPr lang="en-US" altLang="en-US" sz="2800" b="1" dirty="0"/>
            </a:br>
            <a:br>
              <a:rPr lang="en-US" altLang="en-US" sz="2800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4E870-987E-4A61-87A7-293F767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71" y="138547"/>
            <a:ext cx="1075850" cy="1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37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DAEA28C-A48C-4795-BD8E-1D39F8189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66725"/>
            <a:ext cx="6602413" cy="762000"/>
          </a:xfrm>
        </p:spPr>
        <p:txBody>
          <a:bodyPr>
            <a:normAutofit fontScale="90000"/>
          </a:bodyPr>
          <a:lstStyle/>
          <a:p>
            <a:r>
              <a:rPr lang="en-US" altLang="en-US" sz="2400"/>
              <a:t>Becoming Familiar with a Statewide Contract (SWC) RFP Documents</a:t>
            </a:r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9002D45-CED5-495C-BA9A-02A9DA2BD2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9288" y="1316038"/>
            <a:ext cx="8083550" cy="4114800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00B050"/>
                </a:solidFill>
              </a:rPr>
              <a:t>Pricing Worksheet (Evaluated Separately)</a:t>
            </a:r>
          </a:p>
          <a:p>
            <a:pPr lvl="1"/>
            <a:r>
              <a:rPr lang="en-US" altLang="en-US" sz="2000" dirty="0"/>
              <a:t>Discount by type such as hardware, software, maintenance, training, etc.</a:t>
            </a:r>
          </a:p>
          <a:p>
            <a:pPr>
              <a:buFontTx/>
              <a:buNone/>
            </a:pPr>
            <a:endParaRPr lang="en-US" altLang="en-US" sz="2000" dirty="0"/>
          </a:p>
          <a:p>
            <a:r>
              <a:rPr lang="en-US" altLang="en-US" sz="2000" dirty="0">
                <a:solidFill>
                  <a:srgbClr val="FF9900"/>
                </a:solidFill>
              </a:rPr>
              <a:t>Miscellaneous Documentation Requirements</a:t>
            </a:r>
          </a:p>
          <a:p>
            <a:pPr lvl="1"/>
            <a:r>
              <a:rPr lang="en-US" altLang="en-US" sz="2000" dirty="0"/>
              <a:t>Supplier Information Worksheet</a:t>
            </a:r>
          </a:p>
          <a:p>
            <a:pPr lvl="1"/>
            <a:r>
              <a:rPr lang="en-US" altLang="en-US" sz="2000" dirty="0"/>
              <a:t>Tax Form</a:t>
            </a:r>
          </a:p>
          <a:p>
            <a:pPr lvl="1"/>
            <a:r>
              <a:rPr lang="en-US" altLang="en-US" sz="2000" dirty="0"/>
              <a:t>E-Verify Form</a:t>
            </a:r>
          </a:p>
          <a:p>
            <a:pPr lvl="1"/>
            <a:r>
              <a:rPr lang="en-US" altLang="en-US" sz="2000" dirty="0"/>
              <a:t>SWC Contract Template</a:t>
            </a:r>
          </a:p>
          <a:p>
            <a:pPr lvl="1"/>
            <a:r>
              <a:rPr lang="en-US" altLang="en-US" sz="2000" dirty="0"/>
              <a:t>Q&amp;A Template</a:t>
            </a:r>
          </a:p>
        </p:txBody>
      </p:sp>
    </p:spTree>
    <p:extLst>
      <p:ext uri="{BB962C8B-B14F-4D97-AF65-F5344CB8AC3E}">
        <p14:creationId xmlns:p14="http://schemas.microsoft.com/office/powerpoint/2010/main" val="1927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ADFAE-EAC8-423C-BA99-E4B1AA07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76B35-9114-4FCA-903C-74A6EA44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0B959-E2B6-478D-AB78-FFC1DBD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75C2A1-43E2-4844-9F68-5CF99C737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45F3D-ECD7-4591-AE37-5A063139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960"/>
            <a:ext cx="9144000" cy="5152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6FC66-6D84-45A6-8598-4AC65AB6F77D}"/>
              </a:ext>
            </a:extLst>
          </p:cNvPr>
          <p:cNvSpPr txBox="1"/>
          <p:nvPr/>
        </p:nvSpPr>
        <p:spPr>
          <a:xfrm>
            <a:off x="1588168" y="54897"/>
            <a:ext cx="577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ACCESS STATEWIDE CONTRACTS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268199-D43E-4B6B-9F70-88FA68E20BB3}"/>
              </a:ext>
            </a:extLst>
          </p:cNvPr>
          <p:cNvCxnSpPr/>
          <p:nvPr/>
        </p:nvCxnSpPr>
        <p:spPr>
          <a:xfrm>
            <a:off x="3625516" y="2614863"/>
            <a:ext cx="2310063" cy="2358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00462C-5A2B-4E62-AF23-976A1D75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84"/>
            <a:ext cx="9144000" cy="5105831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CF86EF3-5ED5-494B-89FC-3802A00E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65" y="584199"/>
            <a:ext cx="733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33"/>
              </a:buClr>
              <a:buChar char="•"/>
              <a:defRPr sz="2400" b="1">
                <a:solidFill>
                  <a:srgbClr val="796D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Font typeface="Arial" panose="020B0604020202020204" pitchFamily="34" charset="0"/>
              <a:buChar char="▪"/>
              <a:defRPr sz="2300">
                <a:solidFill>
                  <a:srgbClr val="796D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33"/>
              </a:buClr>
              <a:buChar char="•"/>
              <a:defRPr sz="2200">
                <a:solidFill>
                  <a:srgbClr val="796D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Visit the DOAS website at </a:t>
            </a:r>
            <a:r>
              <a:rPr lang="en-US" altLang="en-US" sz="1800" dirty="0">
                <a:solidFill>
                  <a:srgbClr val="F56600"/>
                </a:solidFill>
                <a:hlinkClick r:id="rId3"/>
              </a:rPr>
              <a:t>www.doas.ga.gov</a:t>
            </a:r>
            <a:r>
              <a:rPr lang="en-US" altLang="en-US" sz="1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F44BF4-80F6-40A6-98E5-9769DB8EBACC}"/>
              </a:ext>
            </a:extLst>
          </p:cNvPr>
          <p:cNvSpPr/>
          <p:nvPr/>
        </p:nvSpPr>
        <p:spPr>
          <a:xfrm>
            <a:off x="2729345" y="1861456"/>
            <a:ext cx="565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STATE PURCHASING Division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6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4F49A-57AC-4EED-9E9B-94B34C1B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1224FD-894A-439A-A5A0-19A06E21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4031"/>
            <a:ext cx="7883237" cy="5769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27423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AlternateGotNo2D"/>
                <a:cs typeface="Segoe UI Semilight" panose="020B0402040204020203" pitchFamily="34" charset="0"/>
              </a:rPr>
              <a:t>General Public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 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Click 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777777"/>
                </a:solidFill>
                <a:effectLst/>
                <a:latin typeface="Segoe UI Light" panose="020B0502040204020203" pitchFamily="34" charset="0"/>
                <a:hlinkClick r:id="rId2"/>
              </a:rPr>
              <a:t>Statewide Contract Index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 and log in using the following guest ID and password  to navigate to the "Contracts" tab to search or browse available contracts.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ID: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tgmguest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password: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3C3C3C"/>
                </a:solidFill>
                <a:effectLst/>
                <a:latin typeface="Helvetica" pitchFamily="34" charset="0"/>
              </a:rPr>
              <a:t>tgmguest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EC49B-A20D-4785-8172-F966320C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BCF25-C2B2-475B-9CA0-38F2B7CF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96145-457F-4041-82F6-951805CB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E29C65-A1B3-424B-A6A7-3E2079130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A2CB3-9CBB-49EE-9207-8307E376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536"/>
            <a:ext cx="9144000" cy="5008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562532-665E-4BA2-9F48-99A1F56A847F}"/>
              </a:ext>
            </a:extLst>
          </p:cNvPr>
          <p:cNvSpPr txBox="1"/>
          <p:nvPr/>
        </p:nvSpPr>
        <p:spPr>
          <a:xfrm>
            <a:off x="1395663" y="336884"/>
            <a:ext cx="619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SEARCH STATEWIDE CONTRACTS</a:t>
            </a:r>
          </a:p>
        </p:txBody>
      </p:sp>
    </p:spTree>
    <p:extLst>
      <p:ext uri="{BB962C8B-B14F-4D97-AF65-F5344CB8AC3E}">
        <p14:creationId xmlns:p14="http://schemas.microsoft.com/office/powerpoint/2010/main" val="41484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35E39-20D1-425B-A02A-C194CA0A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D9C52-CEF2-412A-BFA0-995668CD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945"/>
            <a:ext cx="9144000" cy="5345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0B82E1-D4EF-447C-AB36-E544E780FB2A}"/>
              </a:ext>
            </a:extLst>
          </p:cNvPr>
          <p:cNvSpPr txBox="1"/>
          <p:nvPr/>
        </p:nvSpPr>
        <p:spPr>
          <a:xfrm>
            <a:off x="807453" y="176463"/>
            <a:ext cx="721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IMPORTANT ATTACHMENTS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3352A3-465A-4616-B1A0-ECD0391E3CC0}"/>
              </a:ext>
            </a:extLst>
          </p:cNvPr>
          <p:cNvCxnSpPr/>
          <p:nvPr/>
        </p:nvCxnSpPr>
        <p:spPr>
          <a:xfrm>
            <a:off x="4267200" y="1540042"/>
            <a:ext cx="0" cy="1187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8B911-1181-425E-87C1-6A57B492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68DA3-FFCA-49A0-93E0-2B513F20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733425"/>
            <a:ext cx="81724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61918-5FE7-4B4D-9FA8-FAEC187A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C5ABC-DDC9-4D75-A2FE-755B4B48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4" y="258736"/>
            <a:ext cx="6898105" cy="5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F4419-3B66-4417-9187-1A6EAED5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EED9B-C9F6-4921-B587-98D7073E6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5" y="368968"/>
            <a:ext cx="8269705" cy="61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FD53-76E1-4BC0-805D-F462C95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142CB-6A07-43D9-A97E-725D8788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4" y="1125537"/>
            <a:ext cx="8189495" cy="5230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32433-7241-4D82-A9F4-F3694BC28A43}"/>
              </a:ext>
            </a:extLst>
          </p:cNvPr>
          <p:cNvSpPr txBox="1"/>
          <p:nvPr/>
        </p:nvSpPr>
        <p:spPr>
          <a:xfrm>
            <a:off x="497305" y="256674"/>
            <a:ext cx="8189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DO I DO IF I HAVE A QUESTION REGARDING A STATEWIDE CONTRACT</a:t>
            </a:r>
          </a:p>
        </p:txBody>
      </p:sp>
    </p:spTree>
    <p:extLst>
      <p:ext uri="{BB962C8B-B14F-4D97-AF65-F5344CB8AC3E}">
        <p14:creationId xmlns:p14="http://schemas.microsoft.com/office/powerpoint/2010/main" val="41846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428C7A5-9697-45C2-888A-8254EEA6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50240"/>
            <a:ext cx="7335519" cy="5228045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3880" y="6356350"/>
            <a:ext cx="321469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CCE7EACD-A346-A34B-BBAF-EF458C812BA9}" type="slidenum">
              <a:rPr lang="en-US" sz="1200">
                <a:solidFill>
                  <a:srgbClr val="D9D9D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200">
              <a:solidFill>
                <a:srgbClr val="D9D9D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BC729-4573-4CDB-A089-AEC24308FC00}"/>
              </a:ext>
            </a:extLst>
          </p:cNvPr>
          <p:cNvSpPr txBox="1"/>
          <p:nvPr/>
        </p:nvSpPr>
        <p:spPr>
          <a:xfrm>
            <a:off x="2994698" y="906785"/>
            <a:ext cx="284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Carl A. Hall, Esq. </a:t>
            </a:r>
          </a:p>
          <a:p>
            <a:pPr algn="ctr"/>
            <a:r>
              <a:rPr lang="en-US" b="1" dirty="0"/>
              <a:t>Manager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hlinkClick r:id="rId4"/>
              </a:rPr>
              <a:t>Carl.hall@doas.ga.gov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/>
              <a:t>404-657-4254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B292A-5282-4027-8FD3-F4D8C657D7A1}"/>
              </a:ext>
            </a:extLst>
          </p:cNvPr>
          <p:cNvSpPr txBox="1"/>
          <p:nvPr/>
        </p:nvSpPr>
        <p:spPr>
          <a:xfrm>
            <a:off x="561332" y="2599766"/>
            <a:ext cx="291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Czarina Woods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hlinkClick r:id="rId5"/>
              </a:rPr>
              <a:t>Czarina.woods@doas.ga.gov</a:t>
            </a:r>
            <a:endParaRPr lang="en-US" b="1" dirty="0"/>
          </a:p>
          <a:p>
            <a:pPr algn="ctr"/>
            <a:r>
              <a:rPr lang="en-US" b="1" dirty="0"/>
              <a:t>404-656-5451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A5555-9C3C-45AC-B68A-5ACFA3AD6B6C}"/>
              </a:ext>
            </a:extLst>
          </p:cNvPr>
          <p:cNvSpPr txBox="1"/>
          <p:nvPr/>
        </p:nvSpPr>
        <p:spPr>
          <a:xfrm>
            <a:off x="5662979" y="2595306"/>
            <a:ext cx="320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Bennetta Daniels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hlinkClick r:id="rId6"/>
              </a:rPr>
              <a:t>Bennetta.daniels@doas.ga.gov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/>
              <a:t>404-656-1786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0C5BE-9F6B-40DB-8A11-F6E0C4B30CC0}"/>
              </a:ext>
            </a:extLst>
          </p:cNvPr>
          <p:cNvSpPr txBox="1"/>
          <p:nvPr/>
        </p:nvSpPr>
        <p:spPr>
          <a:xfrm>
            <a:off x="928997" y="4516024"/>
            <a:ext cx="240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Eunicia Pop</a:t>
            </a:r>
          </a:p>
          <a:p>
            <a:pPr algn="ctr"/>
            <a:r>
              <a:rPr lang="en-US" b="1" dirty="0"/>
              <a:t>CM Specialist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2FECF-DD24-412A-BD38-6573BF7B9BEC}"/>
              </a:ext>
            </a:extLst>
          </p:cNvPr>
          <p:cNvSpPr txBox="1"/>
          <p:nvPr/>
        </p:nvSpPr>
        <p:spPr>
          <a:xfrm>
            <a:off x="5840768" y="4253422"/>
            <a:ext cx="307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Marjorie Sims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hlinkClick r:id="rId7"/>
              </a:rPr>
              <a:t>Marjorie.sims@doas.ga.gov</a:t>
            </a:r>
            <a:endParaRPr lang="en-US" b="1" dirty="0"/>
          </a:p>
          <a:p>
            <a:pPr algn="ctr"/>
            <a:r>
              <a:rPr lang="en-US" b="1" dirty="0"/>
              <a:t>404-656-5452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A67CFADD-D698-4F4E-9C9D-53C3B5EDB75A}"/>
              </a:ext>
            </a:extLst>
          </p:cNvPr>
          <p:cNvSpPr txBox="1">
            <a:spLocks/>
          </p:cNvSpPr>
          <p:nvPr/>
        </p:nvSpPr>
        <p:spPr>
          <a:xfrm>
            <a:off x="241551" y="141862"/>
            <a:ext cx="8516493" cy="547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dirty="0"/>
              <a:t>Contract Management Team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1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171B-554C-44F7-84C5-15BDC736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89050"/>
            <a:ext cx="7315200" cy="765175"/>
          </a:xfrm>
        </p:spPr>
        <p:txBody>
          <a:bodyPr/>
          <a:lstStyle/>
          <a:p>
            <a:r>
              <a:rPr lang="en-US" dirty="0"/>
              <a:t>Presenter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B6913-A9B4-4C48-A2A7-B4A6C157B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5461866"/>
            <a:ext cx="6629400" cy="762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Dr. Carl A. Hall, Esq.</a:t>
            </a:r>
          </a:p>
          <a:p>
            <a:pPr algn="ctr"/>
            <a:r>
              <a:rPr lang="en-US" sz="1800" b="1" dirty="0"/>
              <a:t>Contract Management Manager</a:t>
            </a:r>
          </a:p>
          <a:p>
            <a:pPr algn="ctr"/>
            <a:r>
              <a:rPr lang="en-US" sz="1800" b="1" dirty="0"/>
              <a:t>State of Georgia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0EE9F-1272-41CA-8D8F-D76FDE139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-5" b="-5"/>
          <a:stretch/>
        </p:blipFill>
        <p:spPr>
          <a:xfrm>
            <a:off x="2326662" y="2287876"/>
            <a:ext cx="4028649" cy="2891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71E9C-EC8C-42D8-8A2D-6A409DC03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71" y="138547"/>
            <a:ext cx="1075850" cy="1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01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EE136-724C-4771-876D-3242E2E3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7A20A2F-953E-4389-9CE2-726056D701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731" b="16731"/>
          <a:stretch>
            <a:fillRect/>
          </a:stretch>
        </p:blipFill>
        <p:spPr>
          <a:xfrm>
            <a:off x="1844841" y="1668379"/>
            <a:ext cx="4684295" cy="3992175"/>
          </a:xfrm>
        </p:spPr>
      </p:pic>
    </p:spTree>
    <p:extLst>
      <p:ext uri="{BB962C8B-B14F-4D97-AF65-F5344CB8AC3E}">
        <p14:creationId xmlns:p14="http://schemas.microsoft.com/office/powerpoint/2010/main" val="37533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CBA2A-44DC-4417-A9E5-77F8345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460A8D-7E0E-4999-B77C-E043FC80FC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184" r="16184"/>
          <a:stretch>
            <a:fillRect/>
          </a:stretch>
        </p:blipFill>
        <p:spPr>
          <a:xfrm>
            <a:off x="2422357" y="1966495"/>
            <a:ext cx="4425616" cy="2057400"/>
          </a:xfrm>
        </p:spPr>
      </p:pic>
    </p:spTree>
    <p:extLst>
      <p:ext uri="{BB962C8B-B14F-4D97-AF65-F5344CB8AC3E}">
        <p14:creationId xmlns:p14="http://schemas.microsoft.com/office/powerpoint/2010/main" val="36820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C07768-3FF2-4849-B95B-795FAF0F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" y="104378"/>
            <a:ext cx="8229600" cy="3647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Sourcing Organization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0FCD7D-BE1B-4D29-83AB-7DDC2F4BF9CB}"/>
              </a:ext>
            </a:extLst>
          </p:cNvPr>
          <p:cNvGraphicFramePr/>
          <p:nvPr>
            <p:extLst/>
          </p:nvPr>
        </p:nvGraphicFramePr>
        <p:xfrm>
          <a:off x="548639" y="469126"/>
          <a:ext cx="8504841" cy="615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94343F-DA11-4AC4-9F58-A9EFC1563F09}"/>
              </a:ext>
            </a:extLst>
          </p:cNvPr>
          <p:cNvCxnSpPr>
            <a:cxnSpLocks/>
          </p:cNvCxnSpPr>
          <p:nvPr/>
        </p:nvCxnSpPr>
        <p:spPr>
          <a:xfrm>
            <a:off x="3546283" y="2178657"/>
            <a:ext cx="0" cy="79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3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8">
            <a:extLst>
              <a:ext uri="{FF2B5EF4-FFF2-40B4-BE49-F238E27FC236}">
                <a16:creationId xmlns:a16="http://schemas.microsoft.com/office/drawing/2014/main" id="{074370EF-E8A9-4A26-9787-352CC059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276475"/>
            <a:ext cx="5805488" cy="3236913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33"/>
              </a:buClr>
              <a:buChar char="•"/>
              <a:defRPr sz="2400" b="1">
                <a:solidFill>
                  <a:srgbClr val="796D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Font typeface="Arial" panose="020B0604020202020204" pitchFamily="34" charset="0"/>
              <a:buChar char="▪"/>
              <a:defRPr sz="2300">
                <a:solidFill>
                  <a:srgbClr val="796D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33"/>
              </a:buClr>
              <a:buChar char="•"/>
              <a:defRPr sz="2200">
                <a:solidFill>
                  <a:srgbClr val="796D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95B8DAD5-4056-4620-9A46-A34CAE4D8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11163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State’s Procurement/RFP Process</a:t>
            </a:r>
            <a:br>
              <a:rPr lang="en-US" altLang="en-US" dirty="0"/>
            </a:br>
            <a:r>
              <a:rPr lang="en-US" altLang="en-US" dirty="0"/>
              <a:t>7 Stages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A0CB468F-0AE9-436D-98F2-089A9DD24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63" y="1466850"/>
            <a:ext cx="7942262" cy="1314450"/>
          </a:xfrm>
        </p:spPr>
      </p:pic>
      <p:sp>
        <p:nvSpPr>
          <p:cNvPr id="3077" name="TextBox 13">
            <a:extLst>
              <a:ext uri="{FF2B5EF4-FFF2-40B4-BE49-F238E27FC236}">
                <a16:creationId xmlns:a16="http://schemas.microsoft.com/office/drawing/2014/main" id="{3B9BA0B0-C649-4867-8529-A58E913A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614613"/>
            <a:ext cx="1152525" cy="600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NI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Identify need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Form team</a:t>
            </a:r>
          </a:p>
        </p:txBody>
      </p:sp>
      <p:sp>
        <p:nvSpPr>
          <p:cNvPr id="3078" name="TextBox 14">
            <a:extLst>
              <a:ext uri="{FF2B5EF4-FFF2-40B4-BE49-F238E27FC236}">
                <a16:creationId xmlns:a16="http://schemas.microsoft.com/office/drawing/2014/main" id="{4A59F200-1023-4F22-AC6F-AB6D4EE7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3041650"/>
            <a:ext cx="2454275" cy="78581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+mn-cs"/>
              </a:rPr>
              <a:t>PS 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Develop requirements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 Understand marketplace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 Identify procurement strategy</a:t>
            </a:r>
          </a:p>
        </p:txBody>
      </p:sp>
      <p:sp>
        <p:nvSpPr>
          <p:cNvPr id="3079" name="TextBox 15">
            <a:extLst>
              <a:ext uri="{FF2B5EF4-FFF2-40B4-BE49-F238E27FC236}">
                <a16:creationId xmlns:a16="http://schemas.microsoft.com/office/drawing/2014/main" id="{3E4694C2-B75D-484D-9358-8356DA02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029075"/>
            <a:ext cx="2957512" cy="939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SP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Generate questions from requirements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Generate evaluation/scoring criteria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Determine cost proposal format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Create RFP documents</a:t>
            </a:r>
          </a:p>
        </p:txBody>
      </p:sp>
      <p:sp>
        <p:nvSpPr>
          <p:cNvPr id="3080" name="TextBox 16">
            <a:extLst>
              <a:ext uri="{FF2B5EF4-FFF2-40B4-BE49-F238E27FC236}">
                <a16:creationId xmlns:a16="http://schemas.microsoft.com/office/drawing/2014/main" id="{E2DE3571-215F-4C77-AA6F-B048FC48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300663"/>
            <a:ext cx="2316163" cy="76993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SPR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Post RFP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Conduct Q &amp; A with Offerors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Receive bids</a:t>
            </a:r>
          </a:p>
        </p:txBody>
      </p:sp>
      <p:sp>
        <p:nvSpPr>
          <p:cNvPr id="3081" name="TextBox 12">
            <a:extLst>
              <a:ext uri="{FF2B5EF4-FFF2-40B4-BE49-F238E27FC236}">
                <a16:creationId xmlns:a16="http://schemas.microsoft.com/office/drawing/2014/main" id="{D3B70DB1-1DF0-43C2-BEFC-41EEF22A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2640013"/>
            <a:ext cx="2481262" cy="1108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EP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Conduct administrative review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Evaluate “technical” proposal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Analyze cost proposal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Conduct negotiations</a:t>
            </a:r>
          </a:p>
          <a:p>
            <a:pPr marL="91440" indent="-91440" eaLnBrk="1" hangingPunct="1"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chemeClr val="tx1"/>
                </a:solidFill>
                <a:latin typeface="Arial" charset="0"/>
                <a:cs typeface="+mn-cs"/>
              </a:rPr>
              <a:t>Finalize contract</a:t>
            </a:r>
          </a:p>
        </p:txBody>
      </p:sp>
      <p:pic>
        <p:nvPicPr>
          <p:cNvPr id="10250" name="Picture 17" descr="C:\Documents and Settings\jpytelew\Local Settings\Temporary Internet Files\Content.IE5\0JBR6055\MC900070846[1].wmf">
            <a:extLst>
              <a:ext uri="{FF2B5EF4-FFF2-40B4-BE49-F238E27FC236}">
                <a16:creationId xmlns:a16="http://schemas.microsoft.com/office/drawing/2014/main" id="{9CA5996E-FE52-4E2F-A273-652E4236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484563"/>
            <a:ext cx="25463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428C7A5-9697-45C2-888A-8254EEA6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50240"/>
            <a:ext cx="7335519" cy="5228045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3880" y="6356350"/>
            <a:ext cx="321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E7EACD-A346-A34B-BBAF-EF458C812BA9}" type="slidenum">
              <a:rPr lang="en-US" sz="1200">
                <a:solidFill>
                  <a:srgbClr val="D9D9D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D9D9D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56602-2CAE-4498-92E0-C055D3FF1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0" r="14796" b="-5"/>
          <a:stretch/>
        </p:blipFill>
        <p:spPr>
          <a:xfrm>
            <a:off x="6152493" y="689843"/>
            <a:ext cx="2846070" cy="205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E228F-6B66-4F09-9C2D-84B91E8444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00" r="13296" b="-5"/>
          <a:stretch/>
        </p:blipFill>
        <p:spPr>
          <a:xfrm>
            <a:off x="3367657" y="689843"/>
            <a:ext cx="2509978" cy="205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939FE-0E22-49B1-8893-BBE5E89900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5" r="-5" b="-5"/>
          <a:stretch/>
        </p:blipFill>
        <p:spPr>
          <a:xfrm>
            <a:off x="184150" y="689843"/>
            <a:ext cx="2846070" cy="2042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B0982-BBB0-46F9-AA1F-10D2400A2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87" y="3983786"/>
            <a:ext cx="2217016" cy="1756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20590-D377-4D79-884A-3367D0FE2E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60000">
            <a:off x="6332685" y="3995382"/>
            <a:ext cx="2253134" cy="15062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2BC729-4573-4CDB-A089-AEC24308FC00}"/>
              </a:ext>
            </a:extLst>
          </p:cNvPr>
          <p:cNvSpPr txBox="1"/>
          <p:nvPr/>
        </p:nvSpPr>
        <p:spPr>
          <a:xfrm>
            <a:off x="111760" y="2748993"/>
            <a:ext cx="284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Carl A. Hall, Esq. </a:t>
            </a:r>
          </a:p>
          <a:p>
            <a:pPr algn="ctr"/>
            <a:r>
              <a:rPr lang="en-US" b="1" dirty="0"/>
              <a:t>Manager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hlinkClick r:id="rId9"/>
              </a:rPr>
              <a:t>Carl.hall@doas.ga.gov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/>
              <a:t>404-657-4254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B292A-5282-4027-8FD3-F4D8C657D7A1}"/>
              </a:ext>
            </a:extLst>
          </p:cNvPr>
          <p:cNvSpPr txBox="1"/>
          <p:nvPr/>
        </p:nvSpPr>
        <p:spPr>
          <a:xfrm>
            <a:off x="2957831" y="2789474"/>
            <a:ext cx="291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Czarina Woods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hlinkClick r:id="rId10"/>
              </a:rPr>
              <a:t>Czarina.woods@doas.ga.gov</a:t>
            </a:r>
            <a:endParaRPr lang="en-US" b="1" dirty="0"/>
          </a:p>
          <a:p>
            <a:pPr algn="ctr"/>
            <a:r>
              <a:rPr lang="en-US" b="1" dirty="0"/>
              <a:t>404-656-5451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A5555-9C3C-45AC-B68A-5ACFA3AD6B6C}"/>
              </a:ext>
            </a:extLst>
          </p:cNvPr>
          <p:cNvSpPr txBox="1"/>
          <p:nvPr/>
        </p:nvSpPr>
        <p:spPr>
          <a:xfrm>
            <a:off x="5791199" y="2789474"/>
            <a:ext cx="320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Bennetta Daniels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hlinkClick r:id="rId11"/>
              </a:rPr>
              <a:t>Bennetta.daniels@doas.ga.gov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/>
              <a:t>404-656-1786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0C5BE-9F6B-40DB-8A11-F6E0C4B30CC0}"/>
              </a:ext>
            </a:extLst>
          </p:cNvPr>
          <p:cNvSpPr txBox="1"/>
          <p:nvPr/>
        </p:nvSpPr>
        <p:spPr>
          <a:xfrm>
            <a:off x="438040" y="5710019"/>
            <a:ext cx="240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Eunicia Pop</a:t>
            </a:r>
          </a:p>
          <a:p>
            <a:pPr algn="ctr"/>
            <a:r>
              <a:rPr lang="en-US" b="1" dirty="0"/>
              <a:t>CM Specialist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2FECF-DD24-412A-BD38-6573BF7B9BEC}"/>
              </a:ext>
            </a:extLst>
          </p:cNvPr>
          <p:cNvSpPr txBox="1"/>
          <p:nvPr/>
        </p:nvSpPr>
        <p:spPr>
          <a:xfrm>
            <a:off x="5919942" y="5615582"/>
            <a:ext cx="307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Marjorie Sims</a:t>
            </a:r>
          </a:p>
          <a:p>
            <a:pPr algn="ctr"/>
            <a:r>
              <a:rPr lang="en-US" b="1" dirty="0"/>
              <a:t>CM Specialist</a:t>
            </a:r>
          </a:p>
          <a:p>
            <a:pPr algn="ctr"/>
            <a:r>
              <a:rPr lang="en-US" b="1" dirty="0">
                <a:hlinkClick r:id="rId12"/>
              </a:rPr>
              <a:t>Marjorie.sims@doas.ga.gov</a:t>
            </a:r>
            <a:endParaRPr lang="en-US" b="1" dirty="0"/>
          </a:p>
          <a:p>
            <a:pPr algn="ctr"/>
            <a:r>
              <a:rPr lang="en-US" b="1" dirty="0"/>
              <a:t>404-656-5452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A67CFADD-D698-4F4E-9C9D-53C3B5EDB75A}"/>
              </a:ext>
            </a:extLst>
          </p:cNvPr>
          <p:cNvSpPr txBox="1">
            <a:spLocks/>
          </p:cNvSpPr>
          <p:nvPr/>
        </p:nvSpPr>
        <p:spPr>
          <a:xfrm>
            <a:off x="241551" y="141862"/>
            <a:ext cx="8516493" cy="547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dirty="0"/>
              <a:t>Contract Management Team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4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D5AAA0-1669-4D30-A821-1C6259445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42323"/>
              </p:ext>
            </p:extLst>
          </p:nvPr>
        </p:nvGraphicFramePr>
        <p:xfrm>
          <a:off x="1011383" y="637309"/>
          <a:ext cx="6885708" cy="53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BA5AA-003A-40B8-9EE9-5FF517D7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428C7A5-9697-45C2-888A-8254EEA6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50240"/>
            <a:ext cx="7335519" cy="5228045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3880" y="6356350"/>
            <a:ext cx="321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E7EACD-A346-A34B-BBAF-EF458C812BA9}" type="slidenum">
              <a:rPr lang="en-US" sz="1200">
                <a:solidFill>
                  <a:srgbClr val="D9D9D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rgbClr val="D9D9D9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13E13E-037B-4272-9653-6F1816AE1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30254"/>
              </p:ext>
            </p:extLst>
          </p:nvPr>
        </p:nvGraphicFramePr>
        <p:xfrm>
          <a:off x="966158" y="1410018"/>
          <a:ext cx="7227723" cy="476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241">
                  <a:extLst>
                    <a:ext uri="{9D8B030D-6E8A-4147-A177-3AD203B41FA5}">
                      <a16:colId xmlns:a16="http://schemas.microsoft.com/office/drawing/2014/main" val="1137879729"/>
                    </a:ext>
                  </a:extLst>
                </a:gridCol>
                <a:gridCol w="2409241">
                  <a:extLst>
                    <a:ext uri="{9D8B030D-6E8A-4147-A177-3AD203B41FA5}">
                      <a16:colId xmlns:a16="http://schemas.microsoft.com/office/drawing/2014/main" val="2311027099"/>
                    </a:ext>
                  </a:extLst>
                </a:gridCol>
                <a:gridCol w="2409241">
                  <a:extLst>
                    <a:ext uri="{9D8B030D-6E8A-4147-A177-3AD203B41FA5}">
                      <a16:colId xmlns:a16="http://schemas.microsoft.com/office/drawing/2014/main" val="1341210601"/>
                    </a:ext>
                  </a:extLst>
                </a:gridCol>
              </a:tblGrid>
              <a:tr h="11853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CONTRACT </a:t>
                      </a:r>
                    </a:p>
                    <a:p>
                      <a:pPr algn="ctr"/>
                      <a:r>
                        <a:rPr lang="en-US" dirty="0"/>
                        <a:t>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APPROX. # OF STATEWIDE CONTRACT SUPPLIERS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APPROX. # OF STATEWIDE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2789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90884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5558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83437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21062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112644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81408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12610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104EDD94-F217-43B4-AD2E-FF8E522636D6}"/>
              </a:ext>
            </a:extLst>
          </p:cNvPr>
          <p:cNvSpPr txBox="1">
            <a:spLocks/>
          </p:cNvSpPr>
          <p:nvPr/>
        </p:nvSpPr>
        <p:spPr>
          <a:xfrm>
            <a:off x="457200" y="358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STATEWIDE CONTRACTS 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6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A0A226E-5D82-4C10-8E2E-C04E40064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484188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State of Georgia Legal Requirements </a:t>
            </a:r>
            <a:br>
              <a:rPr lang="en-US" altLang="en-US"/>
            </a:br>
            <a:r>
              <a:rPr lang="en-US" altLang="en-US"/>
              <a:t>State Purchasing Act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3570F3A-A821-491C-8043-4DF5CCE6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81714"/>
            <a:ext cx="7543800" cy="461428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altLang="en-US" sz="2000" dirty="0"/>
              <a:t>Assistance to Local Government</a:t>
            </a:r>
          </a:p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r>
              <a:rPr lang="en-US" altLang="en-US" sz="2000" dirty="0"/>
              <a:t>“Local political subdivisions, including counties, municipalities, and school boards are authorized by state law to purchase their supplies, materials, and equipment through SPD (State Purchasing Division) </a:t>
            </a:r>
            <a:r>
              <a:rPr lang="en-US" altLang="en-US" sz="2000" u="sng" dirty="0">
                <a:solidFill>
                  <a:srgbClr val="0070C0"/>
                </a:solidFill>
              </a:rPr>
              <a:t>if they so desire</a:t>
            </a:r>
            <a:r>
              <a:rPr lang="en-US" altLang="en-US" sz="2000" dirty="0"/>
              <a:t>.   Purchases pursuant to this authorization may take the form of one-time open market purchases or statewide contracts specifically open to use by local political subdivisions.   All products and/or services offered by suppliers pursuant to statewide contracts may be offered to local political subdivisions as well as state entities in accordance with the terms of such statewide contracts.”</a:t>
            </a:r>
          </a:p>
          <a:p>
            <a:pPr>
              <a:buFontTx/>
              <a:buNone/>
              <a:defRPr/>
            </a:pPr>
            <a:r>
              <a:rPr lang="en-US" altLang="en-US" sz="2000" dirty="0"/>
              <a:t> </a:t>
            </a:r>
          </a:p>
          <a:p>
            <a:pPr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48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8783D86-6A7E-445A-855A-9C4D1ABB3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66725"/>
            <a:ext cx="6602413" cy="762000"/>
          </a:xfrm>
        </p:spPr>
        <p:txBody>
          <a:bodyPr>
            <a:normAutofit fontScale="90000"/>
          </a:bodyPr>
          <a:lstStyle/>
          <a:p>
            <a:r>
              <a:rPr lang="en-US" altLang="en-US" sz="2400"/>
              <a:t>Becoming Familiar with a Statewide Contract (SWC) RFP Documents</a:t>
            </a: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056882A-ACB6-499B-80D0-3C6A7E844B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9288" y="1316038"/>
            <a:ext cx="8083550" cy="475615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General “</a:t>
            </a:r>
            <a:r>
              <a:rPr lang="en-US" altLang="en-US" dirty="0" err="1">
                <a:solidFill>
                  <a:srgbClr val="0070C0"/>
                </a:solidFill>
              </a:rPr>
              <a:t>eRFP</a:t>
            </a:r>
            <a:r>
              <a:rPr lang="en-US" altLang="en-US" dirty="0">
                <a:solidFill>
                  <a:srgbClr val="0070C0"/>
                </a:solidFill>
              </a:rPr>
              <a:t>” Solicitation Document</a:t>
            </a:r>
          </a:p>
          <a:p>
            <a:pPr lvl="1"/>
            <a:r>
              <a:rPr lang="en-US" altLang="en-US" sz="2000" dirty="0"/>
              <a:t>General Description of RFP</a:t>
            </a:r>
          </a:p>
          <a:p>
            <a:pPr lvl="1"/>
            <a:r>
              <a:rPr lang="en-US" altLang="en-US" sz="2000" dirty="0"/>
              <a:t>Timeline of events</a:t>
            </a:r>
          </a:p>
          <a:p>
            <a:pPr lvl="1"/>
            <a:r>
              <a:rPr lang="en-US" altLang="en-US" sz="2000" dirty="0"/>
              <a:t>Instructions for suppliers on using Team Georgia Marketplace</a:t>
            </a:r>
          </a:p>
          <a:p>
            <a:pPr lvl="1"/>
            <a:r>
              <a:rPr lang="en-US" altLang="en-US" sz="2000" dirty="0"/>
              <a:t>Information on Insurance, SWC, contract term, etc.</a:t>
            </a:r>
          </a:p>
          <a:p>
            <a:pPr lvl="1"/>
            <a:r>
              <a:rPr lang="en-US" altLang="en-US" sz="2000" dirty="0"/>
              <a:t>Bid Factors, Scoring, Selection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Technical Questions Worksheet </a:t>
            </a:r>
          </a:p>
          <a:p>
            <a:pPr lvl="1"/>
            <a:r>
              <a:rPr lang="en-US" altLang="en-US" sz="2000" dirty="0"/>
              <a:t>Mandatory (Must Have) – Yes/No or Pass/Fail Questions</a:t>
            </a:r>
          </a:p>
          <a:p>
            <a:pPr lvl="1"/>
            <a:r>
              <a:rPr lang="en-US" altLang="en-US" sz="2000" dirty="0"/>
              <a:t>Mandatory Scored (Must Have) – Assigned a Point Value</a:t>
            </a:r>
          </a:p>
          <a:p>
            <a:pPr lvl="1"/>
            <a:r>
              <a:rPr lang="en-US" altLang="en-US" sz="2000" dirty="0"/>
              <a:t>Additional Scored (Nice to Have/Extras) – Assigned a Point Value</a:t>
            </a:r>
          </a:p>
        </p:txBody>
      </p:sp>
    </p:spTree>
    <p:extLst>
      <p:ext uri="{BB962C8B-B14F-4D97-AF65-F5344CB8AC3E}">
        <p14:creationId xmlns:p14="http://schemas.microsoft.com/office/powerpoint/2010/main" val="7152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7"/>
  <p:tag name="ARTICULATE_DESIGN_ID_OFFICE THEME" val="p8zY9MqT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723</Words>
  <Application>Microsoft Office PowerPoint</Application>
  <PresentationFormat>On-screen Show (4:3)</PresentationFormat>
  <Paragraphs>217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AlternateGotNo2D</vt:lpstr>
      <vt:lpstr>Arial</vt:lpstr>
      <vt:lpstr>Calibri</vt:lpstr>
      <vt:lpstr>Helvetica</vt:lpstr>
      <vt:lpstr>Lucida Grande</vt:lpstr>
      <vt:lpstr>Segoe UI Light</vt:lpstr>
      <vt:lpstr>Segoe UI Semilight</vt:lpstr>
      <vt:lpstr>Wingdings</vt:lpstr>
      <vt:lpstr>Office Theme</vt:lpstr>
      <vt:lpstr>  Georgia’s  Department of Administrative Services State Purchasing Division  PRESENTATION ON STATEWIDE CONTRACTS  GAINS CONFERENCE     05/03/2018   </vt:lpstr>
      <vt:lpstr>Presenter </vt:lpstr>
      <vt:lpstr>Sourcing Organization</vt:lpstr>
      <vt:lpstr>State’s Procurement/RFP Process 7 Stages</vt:lpstr>
      <vt:lpstr>                 </vt:lpstr>
      <vt:lpstr>PowerPoint Presentation</vt:lpstr>
      <vt:lpstr>                 </vt:lpstr>
      <vt:lpstr>State of Georgia Legal Requirements  State Purchasing Act</vt:lpstr>
      <vt:lpstr>Becoming Familiar with a Statewide Contract (SWC) RFP Documents</vt:lpstr>
      <vt:lpstr>Becoming Familiar with a Statewide Contract (SWC) RFP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</vt:lpstr>
      <vt:lpstr>PowerPoint Presentation</vt:lpstr>
      <vt:lpstr>PowerPoint Presentation</vt:lpstr>
    </vt:vector>
  </TitlesOfParts>
  <Company>What's Up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Preston Kent</dc:creator>
  <cp:lastModifiedBy>Hall, Carl</cp:lastModifiedBy>
  <cp:revision>217</cp:revision>
  <cp:lastPrinted>2018-04-22T22:25:29Z</cp:lastPrinted>
  <dcterms:created xsi:type="dcterms:W3CDTF">2014-06-10T19:47:12Z</dcterms:created>
  <dcterms:modified xsi:type="dcterms:W3CDTF">2018-05-03T08:01:28Z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GPC 2017 Presenters-Template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2AE89C97-818A-4F0A-926F-6A66B1071582</vt:lpwstr>
  </property>
  <property fmtid="{D5CDD505-2E9C-101B-9397-08002B2CF9AE}" pid="6" name="ArticulateProjectFull">
    <vt:lpwstr>P:\My Documents\FY16-19 Training &amp; Outreach\GPC 2018\GPC 2018 PowerPoint Template.ppta</vt:lpwstr>
  </property>
</Properties>
</file>